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15"/>
  </p:notesMasterIdLst>
  <p:sldIdLst>
    <p:sldId id="256" r:id="rId2"/>
    <p:sldId id="258" r:id="rId3"/>
    <p:sldId id="257" r:id="rId4"/>
    <p:sldId id="322" r:id="rId5"/>
    <p:sldId id="323" r:id="rId6"/>
    <p:sldId id="325" r:id="rId7"/>
    <p:sldId id="328" r:id="rId8"/>
    <p:sldId id="326" r:id="rId9"/>
    <p:sldId id="327" r:id="rId10"/>
    <p:sldId id="329" r:id="rId11"/>
    <p:sldId id="324" r:id="rId12"/>
    <p:sldId id="330" r:id="rId13"/>
    <p:sldId id="331" r:id="rId14"/>
  </p:sldIdLst>
  <p:sldSz cx="9144000" cy="5143500" type="screen16x9"/>
  <p:notesSz cx="6858000" cy="9144000"/>
  <p:embeddedFontLst>
    <p:embeddedFont>
      <p:font typeface="Algerian" panose="04020705040A02060702" pitchFamily="82" charset="0"/>
      <p:regular r:id="rId16"/>
    </p:embeddedFont>
    <p:embeddedFont>
      <p:font typeface="Bebas Neue" panose="020B0606020202050201" pitchFamily="34" charset="0"/>
      <p:regular r:id="rId17"/>
    </p:embeddedFont>
    <p:embeddedFont>
      <p:font typeface="Inter" panose="020B0604020202020204" charset="0"/>
      <p:regular r:id="rId18"/>
      <p:bold r:id="rId19"/>
    </p:embeddedFont>
    <p:embeddedFont>
      <p:font typeface="Nunito Light" pitchFamily="2" charset="0"/>
      <p:regular r:id="rId20"/>
      <p: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2CA3A9B-7693-4878-B0B2-FF49D9428419}">
  <a:tblStyle styleId="{E2CA3A9B-7693-4878-B0B2-FF49D942841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49"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viewProps" Target="viewProps.xml"/></Relationships>
</file>

<file path=ppt/media/image1.png>
</file>

<file path=ppt/media/image10.jpe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5"/>
        <p:cNvGrpSpPr/>
        <p:nvPr/>
      </p:nvGrpSpPr>
      <p:grpSpPr>
        <a:xfrm>
          <a:off x="0" y="0"/>
          <a:ext cx="0" cy="0"/>
          <a:chOff x="0" y="0"/>
          <a:chExt cx="0" cy="0"/>
        </a:xfrm>
      </p:grpSpPr>
      <p:sp>
        <p:nvSpPr>
          <p:cNvPr id="2536" name="Google Shape;2536;g11fd100d434_1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7" name="Google Shape;2537;g11fd100d434_1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3"/>
        <p:cNvGrpSpPr/>
        <p:nvPr/>
      </p:nvGrpSpPr>
      <p:grpSpPr>
        <a:xfrm>
          <a:off x="0" y="0"/>
          <a:ext cx="0" cy="0"/>
          <a:chOff x="0" y="0"/>
          <a:chExt cx="0" cy="0"/>
        </a:xfrm>
      </p:grpSpPr>
      <p:sp>
        <p:nvSpPr>
          <p:cNvPr id="2584" name="Google Shape;2584;geba1a568b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5" name="Google Shape;2585;geba1a568b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4"/>
        <p:cNvGrpSpPr/>
        <p:nvPr/>
      </p:nvGrpSpPr>
      <p:grpSpPr>
        <a:xfrm>
          <a:off x="0" y="0"/>
          <a:ext cx="0" cy="0"/>
          <a:chOff x="0" y="0"/>
          <a:chExt cx="0" cy="0"/>
        </a:xfrm>
      </p:grpSpPr>
      <p:sp>
        <p:nvSpPr>
          <p:cNvPr id="2575" name="Google Shape;2575;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6" name="Google Shape;2576;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4"/>
        <p:cNvGrpSpPr/>
        <p:nvPr/>
      </p:nvGrpSpPr>
      <p:grpSpPr>
        <a:xfrm>
          <a:off x="0" y="0"/>
          <a:ext cx="0" cy="0"/>
          <a:chOff x="0" y="0"/>
          <a:chExt cx="0" cy="0"/>
        </a:xfrm>
      </p:grpSpPr>
      <p:sp>
        <p:nvSpPr>
          <p:cNvPr id="2575" name="Google Shape;2575;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6" name="Google Shape;2576;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83121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4"/>
        <p:cNvGrpSpPr/>
        <p:nvPr/>
      </p:nvGrpSpPr>
      <p:grpSpPr>
        <a:xfrm>
          <a:off x="0" y="0"/>
          <a:ext cx="0" cy="0"/>
          <a:chOff x="0" y="0"/>
          <a:chExt cx="0" cy="0"/>
        </a:xfrm>
      </p:grpSpPr>
      <p:sp>
        <p:nvSpPr>
          <p:cNvPr id="2575" name="Google Shape;2575;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6" name="Google Shape;2576;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058944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4"/>
        <p:cNvGrpSpPr/>
        <p:nvPr/>
      </p:nvGrpSpPr>
      <p:grpSpPr>
        <a:xfrm>
          <a:off x="0" y="0"/>
          <a:ext cx="0" cy="0"/>
          <a:chOff x="0" y="0"/>
          <a:chExt cx="0" cy="0"/>
        </a:xfrm>
      </p:grpSpPr>
      <p:sp>
        <p:nvSpPr>
          <p:cNvPr id="2575" name="Google Shape;2575;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6" name="Google Shape;2576;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02202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4"/>
        <p:cNvGrpSpPr/>
        <p:nvPr/>
      </p:nvGrpSpPr>
      <p:grpSpPr>
        <a:xfrm>
          <a:off x="0" y="0"/>
          <a:ext cx="0" cy="0"/>
          <a:chOff x="0" y="0"/>
          <a:chExt cx="0" cy="0"/>
        </a:xfrm>
      </p:grpSpPr>
      <p:sp>
        <p:nvSpPr>
          <p:cNvPr id="2575" name="Google Shape;2575;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6" name="Google Shape;2576;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09467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472432" y="-47900"/>
            <a:ext cx="3579132" cy="1128476"/>
          </a:xfrm>
          <a:custGeom>
            <a:avLst/>
            <a:gdLst/>
            <a:ahLst/>
            <a:cxnLst/>
            <a:rect l="l" t="t" r="r" b="b"/>
            <a:pathLst>
              <a:path w="42941" h="13539" extrusionOk="0">
                <a:moveTo>
                  <a:pt x="1" y="1"/>
                </a:moveTo>
                <a:cubicBezTo>
                  <a:pt x="2260" y="4416"/>
                  <a:pt x="6526" y="11298"/>
                  <a:pt x="11910" y="13122"/>
                </a:cubicBezTo>
                <a:cubicBezTo>
                  <a:pt x="12760" y="13411"/>
                  <a:pt x="13529" y="13538"/>
                  <a:pt x="14235" y="13538"/>
                </a:cubicBezTo>
                <a:cubicBezTo>
                  <a:pt x="19600" y="13538"/>
                  <a:pt x="21421" y="6191"/>
                  <a:pt x="28940" y="6191"/>
                </a:cubicBezTo>
                <a:cubicBezTo>
                  <a:pt x="29865" y="6191"/>
                  <a:pt x="30876" y="6302"/>
                  <a:pt x="31990" y="6552"/>
                </a:cubicBezTo>
                <a:cubicBezTo>
                  <a:pt x="33113" y="6803"/>
                  <a:pt x="34124" y="6917"/>
                  <a:pt x="35034" y="6917"/>
                </a:cubicBezTo>
                <a:cubicBezTo>
                  <a:pt x="40523" y="6917"/>
                  <a:pt x="42339" y="2794"/>
                  <a:pt x="429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5400000">
            <a:off x="6646936" y="2646442"/>
            <a:ext cx="2226875" cy="2767242"/>
          </a:xfrm>
          <a:custGeom>
            <a:avLst/>
            <a:gdLst/>
            <a:ahLst/>
            <a:cxnLst/>
            <a:rect l="l" t="t" r="r" b="b"/>
            <a:pathLst>
              <a:path w="23083" h="28685" extrusionOk="0">
                <a:moveTo>
                  <a:pt x="0" y="1"/>
                </a:moveTo>
                <a:lnTo>
                  <a:pt x="0" y="28685"/>
                </a:lnTo>
                <a:lnTo>
                  <a:pt x="21459" y="28685"/>
                </a:lnTo>
                <a:cubicBezTo>
                  <a:pt x="21459" y="28685"/>
                  <a:pt x="23082" y="26140"/>
                  <a:pt x="18030" y="21621"/>
                </a:cubicBezTo>
                <a:cubicBezTo>
                  <a:pt x="12978" y="17100"/>
                  <a:pt x="5798" y="19892"/>
                  <a:pt x="5866" y="10775"/>
                </a:cubicBezTo>
                <a:cubicBezTo>
                  <a:pt x="5932" y="1659"/>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2" y="2252751"/>
            <a:ext cx="2616871" cy="2890847"/>
          </a:xfrm>
          <a:custGeom>
            <a:avLst/>
            <a:gdLst/>
            <a:ahLst/>
            <a:cxnLst/>
            <a:rect l="l" t="t" r="r" b="b"/>
            <a:pathLst>
              <a:path w="35850" h="39602" extrusionOk="0">
                <a:moveTo>
                  <a:pt x="35849" y="0"/>
                </a:moveTo>
                <a:cubicBezTo>
                  <a:pt x="31348" y="819"/>
                  <a:pt x="27986" y="1572"/>
                  <a:pt x="29982" y="14272"/>
                </a:cubicBezTo>
                <a:cubicBezTo>
                  <a:pt x="31965" y="26890"/>
                  <a:pt x="26923" y="30426"/>
                  <a:pt x="13686" y="30426"/>
                </a:cubicBezTo>
                <a:cubicBezTo>
                  <a:pt x="13600" y="30426"/>
                  <a:pt x="13514" y="30425"/>
                  <a:pt x="13427" y="30425"/>
                </a:cubicBezTo>
                <a:cubicBezTo>
                  <a:pt x="13395" y="30425"/>
                  <a:pt x="13362" y="30425"/>
                  <a:pt x="13330" y="30425"/>
                </a:cubicBezTo>
                <a:cubicBezTo>
                  <a:pt x="0" y="30425"/>
                  <a:pt x="1035" y="39600"/>
                  <a:pt x="1035" y="39600"/>
                </a:cubicBezTo>
                <a:lnTo>
                  <a:pt x="1035" y="39601"/>
                </a:lnTo>
                <a:lnTo>
                  <a:pt x="35849" y="39601"/>
                </a:lnTo>
                <a:lnTo>
                  <a:pt x="358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rot="10800000" flipH="1">
            <a:off x="-615181" y="4250518"/>
            <a:ext cx="1362511" cy="1457953"/>
            <a:chOff x="1141181" y="262025"/>
            <a:chExt cx="4067198" cy="4352099"/>
          </a:xfrm>
        </p:grpSpPr>
        <p:sp>
          <p:nvSpPr>
            <p:cNvPr id="13" name="Google Shape;13;p2"/>
            <p:cNvSpPr/>
            <p:nvPr/>
          </p:nvSpPr>
          <p:spPr>
            <a:xfrm>
              <a:off x="1618170" y="262025"/>
              <a:ext cx="3590208" cy="3617788"/>
            </a:xfrm>
            <a:custGeom>
              <a:avLst/>
              <a:gdLst/>
              <a:ahLst/>
              <a:cxnLst/>
              <a:rect l="l" t="t" r="r" b="b"/>
              <a:pathLst>
                <a:path w="20789" h="20949" extrusionOk="0">
                  <a:moveTo>
                    <a:pt x="8227" y="1"/>
                  </a:moveTo>
                  <a:cubicBezTo>
                    <a:pt x="7922" y="1"/>
                    <a:pt x="7615" y="111"/>
                    <a:pt x="7373" y="333"/>
                  </a:cubicBezTo>
                  <a:lnTo>
                    <a:pt x="547" y="6599"/>
                  </a:lnTo>
                  <a:cubicBezTo>
                    <a:pt x="33" y="7071"/>
                    <a:pt x="0" y="7871"/>
                    <a:pt x="471" y="8383"/>
                  </a:cubicBezTo>
                  <a:lnTo>
                    <a:pt x="11630" y="20540"/>
                  </a:lnTo>
                  <a:cubicBezTo>
                    <a:pt x="11880" y="20811"/>
                    <a:pt x="12220" y="20949"/>
                    <a:pt x="12562" y="20949"/>
                  </a:cubicBezTo>
                  <a:cubicBezTo>
                    <a:pt x="12867" y="20949"/>
                    <a:pt x="13173" y="20839"/>
                    <a:pt x="13415" y="20616"/>
                  </a:cubicBezTo>
                  <a:lnTo>
                    <a:pt x="20240" y="14350"/>
                  </a:lnTo>
                  <a:cubicBezTo>
                    <a:pt x="20754" y="13879"/>
                    <a:pt x="20788" y="13079"/>
                    <a:pt x="20317" y="12564"/>
                  </a:cubicBezTo>
                  <a:lnTo>
                    <a:pt x="9157" y="409"/>
                  </a:lnTo>
                  <a:cubicBezTo>
                    <a:pt x="8908" y="138"/>
                    <a:pt x="8568" y="1"/>
                    <a:pt x="8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618170" y="262025"/>
              <a:ext cx="3590208" cy="2527391"/>
            </a:xfrm>
            <a:custGeom>
              <a:avLst/>
              <a:gdLst/>
              <a:ahLst/>
              <a:cxnLst/>
              <a:rect l="l" t="t" r="r" b="b"/>
              <a:pathLst>
                <a:path w="20789" h="14635" extrusionOk="0">
                  <a:moveTo>
                    <a:pt x="8227" y="1"/>
                  </a:moveTo>
                  <a:cubicBezTo>
                    <a:pt x="7922" y="1"/>
                    <a:pt x="7615" y="111"/>
                    <a:pt x="7373" y="333"/>
                  </a:cubicBezTo>
                  <a:lnTo>
                    <a:pt x="547" y="6599"/>
                  </a:lnTo>
                  <a:cubicBezTo>
                    <a:pt x="33" y="7071"/>
                    <a:pt x="0" y="7871"/>
                    <a:pt x="471" y="8383"/>
                  </a:cubicBezTo>
                  <a:lnTo>
                    <a:pt x="576" y="8496"/>
                  </a:lnTo>
                  <a:cubicBezTo>
                    <a:pt x="2044" y="7553"/>
                    <a:pt x="3983" y="6756"/>
                    <a:pt x="6344" y="6756"/>
                  </a:cubicBezTo>
                  <a:cubicBezTo>
                    <a:pt x="9949" y="6756"/>
                    <a:pt x="14537" y="8613"/>
                    <a:pt x="19930" y="14635"/>
                  </a:cubicBezTo>
                  <a:lnTo>
                    <a:pt x="20239" y="14350"/>
                  </a:lnTo>
                  <a:cubicBezTo>
                    <a:pt x="20754" y="13879"/>
                    <a:pt x="20788" y="13079"/>
                    <a:pt x="20317" y="12566"/>
                  </a:cubicBezTo>
                  <a:lnTo>
                    <a:pt x="9157" y="409"/>
                  </a:lnTo>
                  <a:cubicBezTo>
                    <a:pt x="8908" y="138"/>
                    <a:pt x="8568" y="1"/>
                    <a:pt x="8227" y="1"/>
                  </a:cubicBezTo>
                  <a:close/>
                </a:path>
              </a:pathLst>
            </a:custGeom>
            <a:solidFill>
              <a:schemeClr val="lt1">
                <a:alpha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902519" y="687548"/>
              <a:ext cx="385806" cy="347980"/>
            </a:xfrm>
            <a:custGeom>
              <a:avLst/>
              <a:gdLst/>
              <a:ahLst/>
              <a:cxnLst/>
              <a:rect l="l" t="t" r="r" b="b"/>
              <a:pathLst>
                <a:path w="2234" h="2015" extrusionOk="0">
                  <a:moveTo>
                    <a:pt x="1116" y="1"/>
                  </a:moveTo>
                  <a:cubicBezTo>
                    <a:pt x="873" y="1"/>
                    <a:pt x="628" y="89"/>
                    <a:pt x="435" y="266"/>
                  </a:cubicBezTo>
                  <a:cubicBezTo>
                    <a:pt x="27" y="642"/>
                    <a:pt x="0" y="1279"/>
                    <a:pt x="374" y="1688"/>
                  </a:cubicBezTo>
                  <a:cubicBezTo>
                    <a:pt x="572" y="1904"/>
                    <a:pt x="844" y="2014"/>
                    <a:pt x="1116" y="2014"/>
                  </a:cubicBezTo>
                  <a:cubicBezTo>
                    <a:pt x="1359" y="2014"/>
                    <a:pt x="1603" y="1926"/>
                    <a:pt x="1797" y="1749"/>
                  </a:cubicBezTo>
                  <a:cubicBezTo>
                    <a:pt x="2207" y="1373"/>
                    <a:pt x="2234" y="736"/>
                    <a:pt x="1857" y="327"/>
                  </a:cubicBezTo>
                  <a:cubicBezTo>
                    <a:pt x="1659" y="110"/>
                    <a:pt x="1388" y="1"/>
                    <a:pt x="11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952255" y="1474007"/>
              <a:ext cx="1477945" cy="1592075"/>
            </a:xfrm>
            <a:custGeom>
              <a:avLst/>
              <a:gdLst/>
              <a:ahLst/>
              <a:cxnLst/>
              <a:rect l="l" t="t" r="r" b="b"/>
              <a:pathLst>
                <a:path w="8558" h="9219" extrusionOk="0">
                  <a:moveTo>
                    <a:pt x="608" y="1"/>
                  </a:moveTo>
                  <a:lnTo>
                    <a:pt x="1" y="558"/>
                  </a:lnTo>
                  <a:lnTo>
                    <a:pt x="7951" y="9218"/>
                  </a:lnTo>
                  <a:lnTo>
                    <a:pt x="8557" y="8661"/>
                  </a:lnTo>
                  <a:lnTo>
                    <a:pt x="6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451523" y="1609228"/>
              <a:ext cx="1182287" cy="1269826"/>
            </a:xfrm>
            <a:custGeom>
              <a:avLst/>
              <a:gdLst/>
              <a:ahLst/>
              <a:cxnLst/>
              <a:rect l="l" t="t" r="r" b="b"/>
              <a:pathLst>
                <a:path w="6846" h="7353" extrusionOk="0">
                  <a:moveTo>
                    <a:pt x="607" y="0"/>
                  </a:moveTo>
                  <a:lnTo>
                    <a:pt x="1" y="558"/>
                  </a:lnTo>
                  <a:lnTo>
                    <a:pt x="6239" y="7353"/>
                  </a:lnTo>
                  <a:lnTo>
                    <a:pt x="6846" y="6796"/>
                  </a:lnTo>
                  <a:lnTo>
                    <a:pt x="6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442286" y="2283262"/>
              <a:ext cx="393405" cy="410669"/>
            </a:xfrm>
            <a:custGeom>
              <a:avLst/>
              <a:gdLst/>
              <a:ahLst/>
              <a:cxnLst/>
              <a:rect l="l" t="t" r="r" b="b"/>
              <a:pathLst>
                <a:path w="2278" h="2378" extrusionOk="0">
                  <a:moveTo>
                    <a:pt x="608" y="1"/>
                  </a:moveTo>
                  <a:lnTo>
                    <a:pt x="1" y="557"/>
                  </a:lnTo>
                  <a:lnTo>
                    <a:pt x="1671" y="2377"/>
                  </a:lnTo>
                  <a:lnTo>
                    <a:pt x="2277" y="1820"/>
                  </a:lnTo>
                  <a:lnTo>
                    <a:pt x="6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068051" y="1876044"/>
              <a:ext cx="393405" cy="410496"/>
            </a:xfrm>
            <a:custGeom>
              <a:avLst/>
              <a:gdLst/>
              <a:ahLst/>
              <a:cxnLst/>
              <a:rect l="l" t="t" r="r" b="b"/>
              <a:pathLst>
                <a:path w="2278" h="2377" extrusionOk="0">
                  <a:moveTo>
                    <a:pt x="607" y="0"/>
                  </a:moveTo>
                  <a:lnTo>
                    <a:pt x="0" y="557"/>
                  </a:lnTo>
                  <a:lnTo>
                    <a:pt x="1671" y="2377"/>
                  </a:lnTo>
                  <a:lnTo>
                    <a:pt x="2278" y="1819"/>
                  </a:lnTo>
                  <a:lnTo>
                    <a:pt x="6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41181" y="1962219"/>
              <a:ext cx="3622675" cy="2651904"/>
            </a:xfrm>
            <a:custGeom>
              <a:avLst/>
              <a:gdLst/>
              <a:ahLst/>
              <a:cxnLst/>
              <a:rect l="l" t="t" r="r" b="b"/>
              <a:pathLst>
                <a:path w="20977" h="15356" extrusionOk="0">
                  <a:moveTo>
                    <a:pt x="3531" y="1"/>
                  </a:moveTo>
                  <a:cubicBezTo>
                    <a:pt x="2960" y="1"/>
                    <a:pt x="2441" y="392"/>
                    <a:pt x="2304" y="973"/>
                  </a:cubicBezTo>
                  <a:lnTo>
                    <a:pt x="162" y="9986"/>
                  </a:lnTo>
                  <a:cubicBezTo>
                    <a:pt x="1" y="10664"/>
                    <a:pt x="420" y="11345"/>
                    <a:pt x="1099" y="11507"/>
                  </a:cubicBezTo>
                  <a:lnTo>
                    <a:pt x="17153" y="15321"/>
                  </a:lnTo>
                  <a:cubicBezTo>
                    <a:pt x="17251" y="15344"/>
                    <a:pt x="17349" y="15355"/>
                    <a:pt x="17446" y="15355"/>
                  </a:cubicBezTo>
                  <a:cubicBezTo>
                    <a:pt x="18017" y="15355"/>
                    <a:pt x="18536" y="14965"/>
                    <a:pt x="18673" y="14384"/>
                  </a:cubicBezTo>
                  <a:lnTo>
                    <a:pt x="20815" y="5371"/>
                  </a:lnTo>
                  <a:cubicBezTo>
                    <a:pt x="20976" y="4692"/>
                    <a:pt x="20558" y="4011"/>
                    <a:pt x="19878" y="3849"/>
                  </a:cubicBezTo>
                  <a:lnTo>
                    <a:pt x="3824" y="35"/>
                  </a:lnTo>
                  <a:cubicBezTo>
                    <a:pt x="3726" y="12"/>
                    <a:pt x="3628" y="1"/>
                    <a:pt x="3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141181" y="1962219"/>
              <a:ext cx="3622675" cy="1993418"/>
            </a:xfrm>
            <a:custGeom>
              <a:avLst/>
              <a:gdLst/>
              <a:ahLst/>
              <a:cxnLst/>
              <a:rect l="l" t="t" r="r" b="b"/>
              <a:pathLst>
                <a:path w="20977" h="11543" extrusionOk="0">
                  <a:moveTo>
                    <a:pt x="3531" y="1"/>
                  </a:moveTo>
                  <a:cubicBezTo>
                    <a:pt x="2960" y="1"/>
                    <a:pt x="2441" y="392"/>
                    <a:pt x="2304" y="973"/>
                  </a:cubicBezTo>
                  <a:lnTo>
                    <a:pt x="162" y="9986"/>
                  </a:lnTo>
                  <a:cubicBezTo>
                    <a:pt x="1" y="10664"/>
                    <a:pt x="420" y="11345"/>
                    <a:pt x="1099" y="11507"/>
                  </a:cubicBezTo>
                  <a:lnTo>
                    <a:pt x="1249" y="11542"/>
                  </a:lnTo>
                  <a:cubicBezTo>
                    <a:pt x="2593" y="8406"/>
                    <a:pt x="5742" y="4728"/>
                    <a:pt x="13107" y="4728"/>
                  </a:cubicBezTo>
                  <a:cubicBezTo>
                    <a:pt x="15263" y="4728"/>
                    <a:pt x="17780" y="5043"/>
                    <a:pt x="20718" y="5779"/>
                  </a:cubicBezTo>
                  <a:lnTo>
                    <a:pt x="20815" y="5371"/>
                  </a:lnTo>
                  <a:cubicBezTo>
                    <a:pt x="20976" y="4692"/>
                    <a:pt x="20558" y="4011"/>
                    <a:pt x="19878" y="3849"/>
                  </a:cubicBezTo>
                  <a:lnTo>
                    <a:pt x="3824" y="35"/>
                  </a:lnTo>
                  <a:cubicBezTo>
                    <a:pt x="3726" y="12"/>
                    <a:pt x="3628" y="1"/>
                    <a:pt x="3531" y="1"/>
                  </a:cubicBez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249980" y="3025337"/>
              <a:ext cx="3273999" cy="1078308"/>
            </a:xfrm>
            <a:custGeom>
              <a:avLst/>
              <a:gdLst/>
              <a:ahLst/>
              <a:cxnLst/>
              <a:rect l="l" t="t" r="r" b="b"/>
              <a:pathLst>
                <a:path w="18958" h="6244" extrusionOk="0">
                  <a:moveTo>
                    <a:pt x="442" y="1"/>
                  </a:moveTo>
                  <a:lnTo>
                    <a:pt x="1" y="1856"/>
                  </a:lnTo>
                  <a:lnTo>
                    <a:pt x="18518" y="6243"/>
                  </a:lnTo>
                  <a:lnTo>
                    <a:pt x="18957" y="4388"/>
                  </a:lnTo>
                  <a:lnTo>
                    <a:pt x="44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428120" y="2960922"/>
              <a:ext cx="2008299" cy="606678"/>
            </a:xfrm>
            <a:custGeom>
              <a:avLst/>
              <a:gdLst/>
              <a:ahLst/>
              <a:cxnLst/>
              <a:rect l="l" t="t" r="r" b="b"/>
              <a:pathLst>
                <a:path w="11629" h="3513" extrusionOk="0">
                  <a:moveTo>
                    <a:pt x="190" y="0"/>
                  </a:moveTo>
                  <a:lnTo>
                    <a:pt x="0" y="802"/>
                  </a:lnTo>
                  <a:lnTo>
                    <a:pt x="11439" y="3513"/>
                  </a:lnTo>
                  <a:lnTo>
                    <a:pt x="11629" y="2711"/>
                  </a:lnTo>
                  <a:lnTo>
                    <a:pt x="19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917025" y="2792543"/>
              <a:ext cx="1583118" cy="505996"/>
            </a:xfrm>
            <a:custGeom>
              <a:avLst/>
              <a:gdLst/>
              <a:ahLst/>
              <a:cxnLst/>
              <a:rect l="l" t="t" r="r" b="b"/>
              <a:pathLst>
                <a:path w="9167" h="2930" extrusionOk="0">
                  <a:moveTo>
                    <a:pt x="190" y="1"/>
                  </a:moveTo>
                  <a:lnTo>
                    <a:pt x="0" y="803"/>
                  </a:lnTo>
                  <a:lnTo>
                    <a:pt x="8977" y="2930"/>
                  </a:lnTo>
                  <a:lnTo>
                    <a:pt x="9167" y="2128"/>
                  </a:lnTo>
                  <a:lnTo>
                    <a:pt x="1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752874" y="2207621"/>
              <a:ext cx="383043" cy="348153"/>
            </a:xfrm>
            <a:custGeom>
              <a:avLst/>
              <a:gdLst/>
              <a:ahLst/>
              <a:cxnLst/>
              <a:rect l="l" t="t" r="r" b="b"/>
              <a:pathLst>
                <a:path w="2218" h="2016" extrusionOk="0">
                  <a:moveTo>
                    <a:pt x="1109" y="1"/>
                  </a:moveTo>
                  <a:cubicBezTo>
                    <a:pt x="652" y="1"/>
                    <a:pt x="239" y="313"/>
                    <a:pt x="130" y="776"/>
                  </a:cubicBezTo>
                  <a:cubicBezTo>
                    <a:pt x="1" y="1317"/>
                    <a:pt x="335" y="1860"/>
                    <a:pt x="878" y="1988"/>
                  </a:cubicBezTo>
                  <a:cubicBezTo>
                    <a:pt x="956" y="2006"/>
                    <a:pt x="1034" y="2015"/>
                    <a:pt x="1110" y="2015"/>
                  </a:cubicBezTo>
                  <a:cubicBezTo>
                    <a:pt x="1566" y="2015"/>
                    <a:pt x="1980" y="1703"/>
                    <a:pt x="2089" y="1239"/>
                  </a:cubicBezTo>
                  <a:cubicBezTo>
                    <a:pt x="2217" y="699"/>
                    <a:pt x="1882" y="156"/>
                    <a:pt x="1342" y="28"/>
                  </a:cubicBezTo>
                  <a:cubicBezTo>
                    <a:pt x="1264" y="10"/>
                    <a:pt x="1186" y="1"/>
                    <a:pt x="11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rot="4046899">
            <a:off x="-808797" y="-779120"/>
            <a:ext cx="1651494" cy="1730032"/>
            <a:chOff x="1511250" y="306000"/>
            <a:chExt cx="3756676" cy="3935328"/>
          </a:xfrm>
        </p:grpSpPr>
        <p:sp>
          <p:nvSpPr>
            <p:cNvPr id="27" name="Google Shape;27;p2"/>
            <p:cNvSpPr/>
            <p:nvPr/>
          </p:nvSpPr>
          <p:spPr>
            <a:xfrm>
              <a:off x="1582051" y="1803459"/>
              <a:ext cx="3685875" cy="2437868"/>
            </a:xfrm>
            <a:custGeom>
              <a:avLst/>
              <a:gdLst/>
              <a:ahLst/>
              <a:cxnLst/>
              <a:rect l="l" t="t" r="r" b="b"/>
              <a:pathLst>
                <a:path w="20095" h="13291" extrusionOk="0">
                  <a:moveTo>
                    <a:pt x="17609" y="1"/>
                  </a:moveTo>
                  <a:lnTo>
                    <a:pt x="4799" y="5286"/>
                  </a:lnTo>
                  <a:lnTo>
                    <a:pt x="4414" y="4349"/>
                  </a:lnTo>
                  <a:lnTo>
                    <a:pt x="4190" y="4441"/>
                  </a:lnTo>
                  <a:lnTo>
                    <a:pt x="4576" y="5378"/>
                  </a:lnTo>
                  <a:lnTo>
                    <a:pt x="0" y="7265"/>
                  </a:lnTo>
                  <a:lnTo>
                    <a:pt x="2486" y="13290"/>
                  </a:lnTo>
                  <a:lnTo>
                    <a:pt x="7228" y="11334"/>
                  </a:lnTo>
                  <a:lnTo>
                    <a:pt x="7286" y="11311"/>
                  </a:lnTo>
                  <a:lnTo>
                    <a:pt x="20095" y="6027"/>
                  </a:lnTo>
                  <a:lnTo>
                    <a:pt x="176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582051" y="1803459"/>
              <a:ext cx="3685875" cy="2437868"/>
            </a:xfrm>
            <a:custGeom>
              <a:avLst/>
              <a:gdLst/>
              <a:ahLst/>
              <a:cxnLst/>
              <a:rect l="l" t="t" r="r" b="b"/>
              <a:pathLst>
                <a:path w="20095" h="13291" extrusionOk="0">
                  <a:moveTo>
                    <a:pt x="17609" y="1"/>
                  </a:moveTo>
                  <a:lnTo>
                    <a:pt x="4799" y="5286"/>
                  </a:lnTo>
                  <a:lnTo>
                    <a:pt x="4414" y="4349"/>
                  </a:lnTo>
                  <a:lnTo>
                    <a:pt x="4190" y="4441"/>
                  </a:lnTo>
                  <a:lnTo>
                    <a:pt x="4576" y="5378"/>
                  </a:lnTo>
                  <a:lnTo>
                    <a:pt x="0" y="7265"/>
                  </a:lnTo>
                  <a:lnTo>
                    <a:pt x="2486" y="13290"/>
                  </a:lnTo>
                  <a:lnTo>
                    <a:pt x="7228" y="11334"/>
                  </a:lnTo>
                  <a:lnTo>
                    <a:pt x="7286" y="11311"/>
                  </a:lnTo>
                  <a:lnTo>
                    <a:pt x="20095" y="6027"/>
                  </a:lnTo>
                  <a:lnTo>
                    <a:pt x="17609" y="1"/>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511250" y="1630859"/>
              <a:ext cx="3300871" cy="1504615"/>
            </a:xfrm>
            <a:custGeom>
              <a:avLst/>
              <a:gdLst/>
              <a:ahLst/>
              <a:cxnLst/>
              <a:rect l="l" t="t" r="r" b="b"/>
              <a:pathLst>
                <a:path w="17996" h="8203" extrusionOk="0">
                  <a:moveTo>
                    <a:pt x="17608" y="0"/>
                  </a:moveTo>
                  <a:lnTo>
                    <a:pt x="0" y="7265"/>
                  </a:lnTo>
                  <a:lnTo>
                    <a:pt x="387" y="8203"/>
                  </a:lnTo>
                  <a:lnTo>
                    <a:pt x="17995" y="938"/>
                  </a:lnTo>
                  <a:lnTo>
                    <a:pt x="176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591425" y="1932222"/>
              <a:ext cx="2210608" cy="986996"/>
            </a:xfrm>
            <a:custGeom>
              <a:avLst/>
              <a:gdLst/>
              <a:ahLst/>
              <a:cxnLst/>
              <a:rect l="l" t="t" r="r" b="b"/>
              <a:pathLst>
                <a:path w="12052" h="5381" extrusionOk="0">
                  <a:moveTo>
                    <a:pt x="11850" y="0"/>
                  </a:moveTo>
                  <a:lnTo>
                    <a:pt x="0" y="4890"/>
                  </a:lnTo>
                  <a:lnTo>
                    <a:pt x="203" y="5381"/>
                  </a:lnTo>
                  <a:lnTo>
                    <a:pt x="12052" y="491"/>
                  </a:lnTo>
                  <a:lnTo>
                    <a:pt x="118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662409" y="2173422"/>
              <a:ext cx="2042960" cy="917663"/>
            </a:xfrm>
            <a:custGeom>
              <a:avLst/>
              <a:gdLst/>
              <a:ahLst/>
              <a:cxnLst/>
              <a:rect l="l" t="t" r="r" b="b"/>
              <a:pathLst>
                <a:path w="11138" h="5003" extrusionOk="0">
                  <a:moveTo>
                    <a:pt x="10934" y="0"/>
                  </a:moveTo>
                  <a:lnTo>
                    <a:pt x="0" y="4512"/>
                  </a:lnTo>
                  <a:lnTo>
                    <a:pt x="202" y="5003"/>
                  </a:lnTo>
                  <a:lnTo>
                    <a:pt x="11137" y="491"/>
                  </a:lnTo>
                  <a:lnTo>
                    <a:pt x="109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733027" y="2408386"/>
              <a:ext cx="1890169" cy="854749"/>
            </a:xfrm>
            <a:custGeom>
              <a:avLst/>
              <a:gdLst/>
              <a:ahLst/>
              <a:cxnLst/>
              <a:rect l="l" t="t" r="r" b="b"/>
              <a:pathLst>
                <a:path w="10305" h="4660" extrusionOk="0">
                  <a:moveTo>
                    <a:pt x="10102" y="1"/>
                  </a:moveTo>
                  <a:lnTo>
                    <a:pt x="0" y="4169"/>
                  </a:lnTo>
                  <a:lnTo>
                    <a:pt x="203" y="4659"/>
                  </a:lnTo>
                  <a:lnTo>
                    <a:pt x="10304" y="491"/>
                  </a:lnTo>
                  <a:lnTo>
                    <a:pt x="1010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2908746" y="3150146"/>
              <a:ext cx="1124197" cy="538712"/>
            </a:xfrm>
            <a:custGeom>
              <a:avLst/>
              <a:gdLst/>
              <a:ahLst/>
              <a:cxnLst/>
              <a:rect l="l" t="t" r="r" b="b"/>
              <a:pathLst>
                <a:path w="6129" h="2937" extrusionOk="0">
                  <a:moveTo>
                    <a:pt x="5926" y="1"/>
                  </a:moveTo>
                  <a:lnTo>
                    <a:pt x="1" y="2446"/>
                  </a:lnTo>
                  <a:lnTo>
                    <a:pt x="203" y="2936"/>
                  </a:lnTo>
                  <a:lnTo>
                    <a:pt x="6128" y="491"/>
                  </a:lnTo>
                  <a:lnTo>
                    <a:pt x="59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082466" y="2945997"/>
              <a:ext cx="446450" cy="258993"/>
            </a:xfrm>
            <a:custGeom>
              <a:avLst/>
              <a:gdLst/>
              <a:ahLst/>
              <a:cxnLst/>
              <a:rect l="l" t="t" r="r" b="b"/>
              <a:pathLst>
                <a:path w="2434" h="1412" extrusionOk="0">
                  <a:moveTo>
                    <a:pt x="2231" y="1"/>
                  </a:moveTo>
                  <a:lnTo>
                    <a:pt x="0" y="921"/>
                  </a:lnTo>
                  <a:lnTo>
                    <a:pt x="203" y="1411"/>
                  </a:lnTo>
                  <a:lnTo>
                    <a:pt x="2433" y="491"/>
                  </a:lnTo>
                  <a:lnTo>
                    <a:pt x="22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854819" y="3018999"/>
              <a:ext cx="1124197" cy="538528"/>
            </a:xfrm>
            <a:custGeom>
              <a:avLst/>
              <a:gdLst/>
              <a:ahLst/>
              <a:cxnLst/>
              <a:rect l="l" t="t" r="r" b="b"/>
              <a:pathLst>
                <a:path w="6129" h="2936" extrusionOk="0">
                  <a:moveTo>
                    <a:pt x="5925" y="0"/>
                  </a:moveTo>
                  <a:lnTo>
                    <a:pt x="0" y="2445"/>
                  </a:lnTo>
                  <a:lnTo>
                    <a:pt x="203" y="2936"/>
                  </a:lnTo>
                  <a:lnTo>
                    <a:pt x="6128" y="491"/>
                  </a:lnTo>
                  <a:lnTo>
                    <a:pt x="59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783082" y="3136206"/>
              <a:ext cx="728921" cy="375466"/>
            </a:xfrm>
            <a:custGeom>
              <a:avLst/>
              <a:gdLst/>
              <a:ahLst/>
              <a:cxnLst/>
              <a:rect l="l" t="t" r="r" b="b"/>
              <a:pathLst>
                <a:path w="3974" h="2047" extrusionOk="0">
                  <a:moveTo>
                    <a:pt x="3772" y="0"/>
                  </a:moveTo>
                  <a:lnTo>
                    <a:pt x="0" y="1556"/>
                  </a:lnTo>
                  <a:lnTo>
                    <a:pt x="202" y="2046"/>
                  </a:lnTo>
                  <a:lnTo>
                    <a:pt x="3973" y="491"/>
                  </a:lnTo>
                  <a:lnTo>
                    <a:pt x="37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729156" y="3005426"/>
              <a:ext cx="729104" cy="375282"/>
            </a:xfrm>
            <a:custGeom>
              <a:avLst/>
              <a:gdLst/>
              <a:ahLst/>
              <a:cxnLst/>
              <a:rect l="l" t="t" r="r" b="b"/>
              <a:pathLst>
                <a:path w="3975" h="2046" extrusionOk="0">
                  <a:moveTo>
                    <a:pt x="3771" y="1"/>
                  </a:moveTo>
                  <a:lnTo>
                    <a:pt x="0" y="1557"/>
                  </a:lnTo>
                  <a:lnTo>
                    <a:pt x="203" y="2046"/>
                  </a:lnTo>
                  <a:lnTo>
                    <a:pt x="3974" y="491"/>
                  </a:lnTo>
                  <a:lnTo>
                    <a:pt x="377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600818" y="2517522"/>
              <a:ext cx="407565" cy="415452"/>
            </a:xfrm>
            <a:custGeom>
              <a:avLst/>
              <a:gdLst/>
              <a:ahLst/>
              <a:cxnLst/>
              <a:rect l="l" t="t" r="r" b="b"/>
              <a:pathLst>
                <a:path w="2222" h="2265" extrusionOk="0">
                  <a:moveTo>
                    <a:pt x="1742" y="0"/>
                  </a:moveTo>
                  <a:cubicBezTo>
                    <a:pt x="1723" y="0"/>
                    <a:pt x="1703" y="4"/>
                    <a:pt x="1683" y="12"/>
                  </a:cubicBezTo>
                  <a:cubicBezTo>
                    <a:pt x="1632" y="35"/>
                    <a:pt x="1592" y="73"/>
                    <a:pt x="1565" y="121"/>
                  </a:cubicBezTo>
                  <a:lnTo>
                    <a:pt x="1293" y="609"/>
                  </a:lnTo>
                  <a:lnTo>
                    <a:pt x="90" y="690"/>
                  </a:lnTo>
                  <a:cubicBezTo>
                    <a:pt x="69" y="692"/>
                    <a:pt x="51" y="703"/>
                    <a:pt x="40" y="721"/>
                  </a:cubicBezTo>
                  <a:lnTo>
                    <a:pt x="16" y="769"/>
                  </a:lnTo>
                  <a:cubicBezTo>
                    <a:pt x="1" y="799"/>
                    <a:pt x="21" y="835"/>
                    <a:pt x="54" y="839"/>
                  </a:cubicBezTo>
                  <a:lnTo>
                    <a:pt x="1107" y="936"/>
                  </a:lnTo>
                  <a:lnTo>
                    <a:pt x="759" y="1727"/>
                  </a:lnTo>
                  <a:lnTo>
                    <a:pt x="757" y="1727"/>
                  </a:lnTo>
                  <a:lnTo>
                    <a:pt x="743" y="1757"/>
                  </a:lnTo>
                  <a:lnTo>
                    <a:pt x="427" y="1820"/>
                  </a:lnTo>
                  <a:cubicBezTo>
                    <a:pt x="420" y="1821"/>
                    <a:pt x="412" y="1825"/>
                    <a:pt x="406" y="1831"/>
                  </a:cubicBezTo>
                  <a:lnTo>
                    <a:pt x="382" y="1889"/>
                  </a:lnTo>
                  <a:cubicBezTo>
                    <a:pt x="372" y="1913"/>
                    <a:pt x="389" y="1940"/>
                    <a:pt x="417" y="1942"/>
                  </a:cubicBezTo>
                  <a:lnTo>
                    <a:pt x="665" y="1954"/>
                  </a:lnTo>
                  <a:cubicBezTo>
                    <a:pt x="665" y="1954"/>
                    <a:pt x="671" y="1992"/>
                    <a:pt x="688" y="2025"/>
                  </a:cubicBezTo>
                  <a:cubicBezTo>
                    <a:pt x="702" y="2053"/>
                    <a:pt x="729" y="2069"/>
                    <a:pt x="758" y="2069"/>
                  </a:cubicBezTo>
                  <a:cubicBezTo>
                    <a:pt x="762" y="2069"/>
                    <a:pt x="766" y="2069"/>
                    <a:pt x="771" y="2068"/>
                  </a:cubicBezTo>
                  <a:cubicBezTo>
                    <a:pt x="808" y="2063"/>
                    <a:pt x="843" y="2049"/>
                    <a:pt x="843" y="2049"/>
                  </a:cubicBezTo>
                  <a:lnTo>
                    <a:pt x="991" y="2248"/>
                  </a:lnTo>
                  <a:cubicBezTo>
                    <a:pt x="999" y="2259"/>
                    <a:pt x="1011" y="2264"/>
                    <a:pt x="1023" y="2264"/>
                  </a:cubicBezTo>
                  <a:cubicBezTo>
                    <a:pt x="1035" y="2264"/>
                    <a:pt x="1048" y="2259"/>
                    <a:pt x="1055" y="2247"/>
                  </a:cubicBezTo>
                  <a:lnTo>
                    <a:pt x="1088" y="2196"/>
                  </a:lnTo>
                  <a:cubicBezTo>
                    <a:pt x="1090" y="2189"/>
                    <a:pt x="1090" y="2180"/>
                    <a:pt x="1086" y="2173"/>
                  </a:cubicBezTo>
                  <a:lnTo>
                    <a:pt x="960" y="1875"/>
                  </a:lnTo>
                  <a:lnTo>
                    <a:pt x="978" y="1847"/>
                  </a:lnTo>
                  <a:lnTo>
                    <a:pt x="976" y="1844"/>
                  </a:lnTo>
                  <a:lnTo>
                    <a:pt x="1439" y="1113"/>
                  </a:lnTo>
                  <a:lnTo>
                    <a:pt x="2109" y="1933"/>
                  </a:lnTo>
                  <a:cubicBezTo>
                    <a:pt x="2118" y="1945"/>
                    <a:pt x="2132" y="1950"/>
                    <a:pt x="2145" y="1950"/>
                  </a:cubicBezTo>
                  <a:cubicBezTo>
                    <a:pt x="2162" y="1950"/>
                    <a:pt x="2178" y="1942"/>
                    <a:pt x="2186" y="1926"/>
                  </a:cubicBezTo>
                  <a:lnTo>
                    <a:pt x="2213" y="1879"/>
                  </a:lnTo>
                  <a:cubicBezTo>
                    <a:pt x="2222" y="1860"/>
                    <a:pt x="2222" y="1838"/>
                    <a:pt x="2211" y="1820"/>
                  </a:cubicBezTo>
                  <a:lnTo>
                    <a:pt x="1609" y="777"/>
                  </a:lnTo>
                  <a:lnTo>
                    <a:pt x="1864" y="275"/>
                  </a:lnTo>
                  <a:cubicBezTo>
                    <a:pt x="1888" y="229"/>
                    <a:pt x="1895" y="175"/>
                    <a:pt x="1887" y="125"/>
                  </a:cubicBezTo>
                  <a:lnTo>
                    <a:pt x="1886" y="120"/>
                  </a:lnTo>
                  <a:cubicBezTo>
                    <a:pt x="1873" y="47"/>
                    <a:pt x="1810" y="0"/>
                    <a:pt x="17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913369" y="2689206"/>
              <a:ext cx="26413" cy="24762"/>
            </a:xfrm>
            <a:custGeom>
              <a:avLst/>
              <a:gdLst/>
              <a:ahLst/>
              <a:cxnLst/>
              <a:rect l="l" t="t" r="r" b="b"/>
              <a:pathLst>
                <a:path w="144" h="135" extrusionOk="0">
                  <a:moveTo>
                    <a:pt x="86" y="1"/>
                  </a:moveTo>
                  <a:lnTo>
                    <a:pt x="22" y="42"/>
                  </a:lnTo>
                  <a:cubicBezTo>
                    <a:pt x="3" y="54"/>
                    <a:pt x="1" y="84"/>
                    <a:pt x="17" y="107"/>
                  </a:cubicBezTo>
                  <a:cubicBezTo>
                    <a:pt x="27" y="125"/>
                    <a:pt x="44" y="134"/>
                    <a:pt x="61" y="134"/>
                  </a:cubicBezTo>
                  <a:cubicBezTo>
                    <a:pt x="67" y="134"/>
                    <a:pt x="74" y="133"/>
                    <a:pt x="79" y="130"/>
                  </a:cubicBezTo>
                  <a:lnTo>
                    <a:pt x="143" y="89"/>
                  </a:lnTo>
                  <a:lnTo>
                    <a:pt x="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4945468" y="2744783"/>
              <a:ext cx="26229" cy="24762"/>
            </a:xfrm>
            <a:custGeom>
              <a:avLst/>
              <a:gdLst/>
              <a:ahLst/>
              <a:cxnLst/>
              <a:rect l="l" t="t" r="r" b="b"/>
              <a:pathLst>
                <a:path w="143" h="135" extrusionOk="0">
                  <a:moveTo>
                    <a:pt x="86" y="1"/>
                  </a:moveTo>
                  <a:lnTo>
                    <a:pt x="22" y="42"/>
                  </a:lnTo>
                  <a:cubicBezTo>
                    <a:pt x="3" y="54"/>
                    <a:pt x="0" y="83"/>
                    <a:pt x="16" y="107"/>
                  </a:cubicBezTo>
                  <a:cubicBezTo>
                    <a:pt x="28" y="124"/>
                    <a:pt x="46" y="134"/>
                    <a:pt x="61" y="134"/>
                  </a:cubicBezTo>
                  <a:cubicBezTo>
                    <a:pt x="67" y="134"/>
                    <a:pt x="73" y="133"/>
                    <a:pt x="78" y="130"/>
                  </a:cubicBezTo>
                  <a:lnTo>
                    <a:pt x="142" y="88"/>
                  </a:lnTo>
                  <a:lnTo>
                    <a:pt x="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4752691" y="2619505"/>
              <a:ext cx="19443" cy="21644"/>
            </a:xfrm>
            <a:custGeom>
              <a:avLst/>
              <a:gdLst/>
              <a:ahLst/>
              <a:cxnLst/>
              <a:rect l="l" t="t" r="r" b="b"/>
              <a:pathLst>
                <a:path w="106" h="118" extrusionOk="0">
                  <a:moveTo>
                    <a:pt x="105" y="0"/>
                  </a:moveTo>
                  <a:lnTo>
                    <a:pt x="0" y="1"/>
                  </a:lnTo>
                  <a:lnTo>
                    <a:pt x="2" y="77"/>
                  </a:lnTo>
                  <a:cubicBezTo>
                    <a:pt x="2" y="101"/>
                    <a:pt x="23" y="117"/>
                    <a:pt x="52" y="117"/>
                  </a:cubicBezTo>
                  <a:cubicBezTo>
                    <a:pt x="53" y="117"/>
                    <a:pt x="54" y="117"/>
                    <a:pt x="54" y="117"/>
                  </a:cubicBezTo>
                  <a:cubicBezTo>
                    <a:pt x="83" y="117"/>
                    <a:pt x="106" y="98"/>
                    <a:pt x="106" y="76"/>
                  </a:cubicBezTo>
                  <a:lnTo>
                    <a:pt x="1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688677" y="2623724"/>
              <a:ext cx="19443" cy="21644"/>
            </a:xfrm>
            <a:custGeom>
              <a:avLst/>
              <a:gdLst/>
              <a:ahLst/>
              <a:cxnLst/>
              <a:rect l="l" t="t" r="r" b="b"/>
              <a:pathLst>
                <a:path w="106" h="118" extrusionOk="0">
                  <a:moveTo>
                    <a:pt x="104" y="1"/>
                  </a:moveTo>
                  <a:lnTo>
                    <a:pt x="0" y="2"/>
                  </a:lnTo>
                  <a:lnTo>
                    <a:pt x="2" y="78"/>
                  </a:lnTo>
                  <a:cubicBezTo>
                    <a:pt x="0" y="101"/>
                    <a:pt x="24" y="118"/>
                    <a:pt x="51" y="118"/>
                  </a:cubicBezTo>
                  <a:cubicBezTo>
                    <a:pt x="52" y="118"/>
                    <a:pt x="53" y="118"/>
                    <a:pt x="54" y="118"/>
                  </a:cubicBezTo>
                  <a:cubicBezTo>
                    <a:pt x="84" y="118"/>
                    <a:pt x="106" y="100"/>
                    <a:pt x="106" y="76"/>
                  </a:cubicBezTo>
                  <a:lnTo>
                    <a:pt x="1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974942" y="3363833"/>
              <a:ext cx="647848" cy="647848"/>
            </a:xfrm>
            <a:custGeom>
              <a:avLst/>
              <a:gdLst/>
              <a:ahLst/>
              <a:cxnLst/>
              <a:rect l="l" t="t" r="r" b="b"/>
              <a:pathLst>
                <a:path w="3532" h="3532" extrusionOk="0">
                  <a:moveTo>
                    <a:pt x="2501" y="0"/>
                  </a:moveTo>
                  <a:lnTo>
                    <a:pt x="0" y="1031"/>
                  </a:lnTo>
                  <a:lnTo>
                    <a:pt x="1033" y="3532"/>
                  </a:lnTo>
                  <a:lnTo>
                    <a:pt x="3532" y="2499"/>
                  </a:lnTo>
                  <a:lnTo>
                    <a:pt x="25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691187" y="424307"/>
              <a:ext cx="3142761" cy="3458248"/>
            </a:xfrm>
            <a:custGeom>
              <a:avLst/>
              <a:gdLst/>
              <a:ahLst/>
              <a:cxnLst/>
              <a:rect l="l" t="t" r="r" b="b"/>
              <a:pathLst>
                <a:path w="17134" h="18854" extrusionOk="0">
                  <a:moveTo>
                    <a:pt x="12099" y="1"/>
                  </a:moveTo>
                  <a:lnTo>
                    <a:pt x="0" y="14714"/>
                  </a:lnTo>
                  <a:lnTo>
                    <a:pt x="5034" y="18854"/>
                  </a:lnTo>
                  <a:lnTo>
                    <a:pt x="17134" y="4141"/>
                  </a:lnTo>
                  <a:lnTo>
                    <a:pt x="120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546834" y="306000"/>
              <a:ext cx="2362849" cy="2875148"/>
            </a:xfrm>
            <a:custGeom>
              <a:avLst/>
              <a:gdLst/>
              <a:ahLst/>
              <a:cxnLst/>
              <a:rect l="l" t="t" r="r" b="b"/>
              <a:pathLst>
                <a:path w="12882" h="15675" extrusionOk="0">
                  <a:moveTo>
                    <a:pt x="12098" y="1"/>
                  </a:moveTo>
                  <a:lnTo>
                    <a:pt x="3298" y="10702"/>
                  </a:lnTo>
                  <a:lnTo>
                    <a:pt x="3145" y="10889"/>
                  </a:lnTo>
                  <a:lnTo>
                    <a:pt x="0" y="14714"/>
                  </a:lnTo>
                  <a:lnTo>
                    <a:pt x="783" y="15357"/>
                  </a:lnTo>
                  <a:lnTo>
                    <a:pt x="3926" y="11534"/>
                  </a:lnTo>
                  <a:lnTo>
                    <a:pt x="8961" y="15674"/>
                  </a:lnTo>
                  <a:lnTo>
                    <a:pt x="9115" y="15488"/>
                  </a:lnTo>
                  <a:lnTo>
                    <a:pt x="4080" y="11348"/>
                  </a:lnTo>
                  <a:lnTo>
                    <a:pt x="12882" y="645"/>
                  </a:lnTo>
                  <a:lnTo>
                    <a:pt x="120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436066" y="560774"/>
              <a:ext cx="1568813" cy="1878063"/>
            </a:xfrm>
            <a:custGeom>
              <a:avLst/>
              <a:gdLst/>
              <a:ahLst/>
              <a:cxnLst/>
              <a:rect l="l" t="t" r="r" b="b"/>
              <a:pathLst>
                <a:path w="8553" h="10239" extrusionOk="0">
                  <a:moveTo>
                    <a:pt x="8143" y="1"/>
                  </a:moveTo>
                  <a:lnTo>
                    <a:pt x="1" y="9902"/>
                  </a:lnTo>
                  <a:lnTo>
                    <a:pt x="411" y="10239"/>
                  </a:lnTo>
                  <a:lnTo>
                    <a:pt x="8553" y="338"/>
                  </a:lnTo>
                  <a:lnTo>
                    <a:pt x="81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579869" y="819216"/>
              <a:ext cx="1453440" cy="1737745"/>
            </a:xfrm>
            <a:custGeom>
              <a:avLst/>
              <a:gdLst/>
              <a:ahLst/>
              <a:cxnLst/>
              <a:rect l="l" t="t" r="r" b="b"/>
              <a:pathLst>
                <a:path w="7924" h="9474" extrusionOk="0">
                  <a:moveTo>
                    <a:pt x="7514" y="0"/>
                  </a:moveTo>
                  <a:lnTo>
                    <a:pt x="0" y="9137"/>
                  </a:lnTo>
                  <a:lnTo>
                    <a:pt x="410" y="9474"/>
                  </a:lnTo>
                  <a:lnTo>
                    <a:pt x="7923" y="337"/>
                  </a:lnTo>
                  <a:lnTo>
                    <a:pt x="75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723489" y="1065185"/>
              <a:ext cx="1348522" cy="1610083"/>
            </a:xfrm>
            <a:custGeom>
              <a:avLst/>
              <a:gdLst/>
              <a:ahLst/>
              <a:cxnLst/>
              <a:rect l="l" t="t" r="r" b="b"/>
              <a:pathLst>
                <a:path w="7352" h="8778" extrusionOk="0">
                  <a:moveTo>
                    <a:pt x="6942" y="1"/>
                  </a:moveTo>
                  <a:lnTo>
                    <a:pt x="1" y="8441"/>
                  </a:lnTo>
                  <a:lnTo>
                    <a:pt x="410" y="8778"/>
                  </a:lnTo>
                  <a:lnTo>
                    <a:pt x="7352" y="338"/>
                  </a:lnTo>
                  <a:lnTo>
                    <a:pt x="69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3079328" y="1997520"/>
              <a:ext cx="822100" cy="969938"/>
            </a:xfrm>
            <a:custGeom>
              <a:avLst/>
              <a:gdLst/>
              <a:ahLst/>
              <a:cxnLst/>
              <a:rect l="l" t="t" r="r" b="b"/>
              <a:pathLst>
                <a:path w="4482" h="5288" extrusionOk="0">
                  <a:moveTo>
                    <a:pt x="4071" y="1"/>
                  </a:moveTo>
                  <a:lnTo>
                    <a:pt x="0" y="4951"/>
                  </a:lnTo>
                  <a:lnTo>
                    <a:pt x="410" y="5288"/>
                  </a:lnTo>
                  <a:lnTo>
                    <a:pt x="4482" y="337"/>
                  </a:lnTo>
                  <a:lnTo>
                    <a:pt x="4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3886204" y="1581885"/>
              <a:ext cx="356757" cy="404080"/>
            </a:xfrm>
            <a:custGeom>
              <a:avLst/>
              <a:gdLst/>
              <a:ahLst/>
              <a:cxnLst/>
              <a:rect l="l" t="t" r="r" b="b"/>
              <a:pathLst>
                <a:path w="1945" h="2203" extrusionOk="0">
                  <a:moveTo>
                    <a:pt x="1534" y="1"/>
                  </a:moveTo>
                  <a:lnTo>
                    <a:pt x="1" y="1866"/>
                  </a:lnTo>
                  <a:lnTo>
                    <a:pt x="411" y="2203"/>
                  </a:lnTo>
                  <a:lnTo>
                    <a:pt x="1944" y="338"/>
                  </a:lnTo>
                  <a:lnTo>
                    <a:pt x="15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2969825" y="1907643"/>
              <a:ext cx="822100" cy="969938"/>
            </a:xfrm>
            <a:custGeom>
              <a:avLst/>
              <a:gdLst/>
              <a:ahLst/>
              <a:cxnLst/>
              <a:rect l="l" t="t" r="r" b="b"/>
              <a:pathLst>
                <a:path w="4482" h="5288" extrusionOk="0">
                  <a:moveTo>
                    <a:pt x="4071" y="0"/>
                  </a:moveTo>
                  <a:lnTo>
                    <a:pt x="0" y="4951"/>
                  </a:lnTo>
                  <a:lnTo>
                    <a:pt x="410" y="5287"/>
                  </a:lnTo>
                  <a:lnTo>
                    <a:pt x="4482" y="337"/>
                  </a:lnTo>
                  <a:lnTo>
                    <a:pt x="40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2003923" y="2701495"/>
              <a:ext cx="550451" cy="639961"/>
            </a:xfrm>
            <a:custGeom>
              <a:avLst/>
              <a:gdLst/>
              <a:ahLst/>
              <a:cxnLst/>
              <a:rect l="l" t="t" r="r" b="b"/>
              <a:pathLst>
                <a:path w="3001" h="3489" extrusionOk="0">
                  <a:moveTo>
                    <a:pt x="2591" y="1"/>
                  </a:moveTo>
                  <a:lnTo>
                    <a:pt x="0" y="3152"/>
                  </a:lnTo>
                  <a:lnTo>
                    <a:pt x="410" y="3489"/>
                  </a:lnTo>
                  <a:lnTo>
                    <a:pt x="3001" y="338"/>
                  </a:lnTo>
                  <a:lnTo>
                    <a:pt x="25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894419" y="2611618"/>
              <a:ext cx="550451" cy="639961"/>
            </a:xfrm>
            <a:custGeom>
              <a:avLst/>
              <a:gdLst/>
              <a:ahLst/>
              <a:cxnLst/>
              <a:rect l="l" t="t" r="r" b="b"/>
              <a:pathLst>
                <a:path w="3001" h="3489" extrusionOk="0">
                  <a:moveTo>
                    <a:pt x="2591" y="0"/>
                  </a:moveTo>
                  <a:lnTo>
                    <a:pt x="0" y="3151"/>
                  </a:lnTo>
                  <a:lnTo>
                    <a:pt x="410" y="3488"/>
                  </a:lnTo>
                  <a:lnTo>
                    <a:pt x="3001" y="337"/>
                  </a:lnTo>
                  <a:lnTo>
                    <a:pt x="25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128505" y="999703"/>
              <a:ext cx="452320" cy="432510"/>
            </a:xfrm>
            <a:custGeom>
              <a:avLst/>
              <a:gdLst/>
              <a:ahLst/>
              <a:cxnLst/>
              <a:rect l="l" t="t" r="r" b="b"/>
              <a:pathLst>
                <a:path w="2466" h="2358" extrusionOk="0">
                  <a:moveTo>
                    <a:pt x="1230" y="0"/>
                  </a:moveTo>
                  <a:cubicBezTo>
                    <a:pt x="1187" y="0"/>
                    <a:pt x="1144" y="19"/>
                    <a:pt x="1115" y="56"/>
                  </a:cubicBezTo>
                  <a:cubicBezTo>
                    <a:pt x="1082" y="100"/>
                    <a:pt x="1062" y="153"/>
                    <a:pt x="1062" y="207"/>
                  </a:cubicBezTo>
                  <a:lnTo>
                    <a:pt x="1053" y="766"/>
                  </a:lnTo>
                  <a:lnTo>
                    <a:pt x="32" y="1406"/>
                  </a:lnTo>
                  <a:cubicBezTo>
                    <a:pt x="15" y="1417"/>
                    <a:pt x="3" y="1437"/>
                    <a:pt x="1" y="1456"/>
                  </a:cubicBezTo>
                  <a:lnTo>
                    <a:pt x="3" y="1509"/>
                  </a:lnTo>
                  <a:cubicBezTo>
                    <a:pt x="4" y="1536"/>
                    <a:pt x="25" y="1556"/>
                    <a:pt x="50" y="1556"/>
                  </a:cubicBezTo>
                  <a:cubicBezTo>
                    <a:pt x="56" y="1556"/>
                    <a:pt x="63" y="1555"/>
                    <a:pt x="69" y="1552"/>
                  </a:cubicBezTo>
                  <a:lnTo>
                    <a:pt x="1044" y="1141"/>
                  </a:lnTo>
                  <a:lnTo>
                    <a:pt x="1110" y="2004"/>
                  </a:lnTo>
                  <a:lnTo>
                    <a:pt x="1108" y="2005"/>
                  </a:lnTo>
                  <a:lnTo>
                    <a:pt x="1110" y="2037"/>
                  </a:lnTo>
                  <a:lnTo>
                    <a:pt x="861" y="2242"/>
                  </a:lnTo>
                  <a:cubicBezTo>
                    <a:pt x="854" y="2247"/>
                    <a:pt x="851" y="2254"/>
                    <a:pt x="847" y="2261"/>
                  </a:cubicBezTo>
                  <a:lnTo>
                    <a:pt x="854" y="2323"/>
                  </a:lnTo>
                  <a:cubicBezTo>
                    <a:pt x="856" y="2343"/>
                    <a:pt x="873" y="2358"/>
                    <a:pt x="892" y="2358"/>
                  </a:cubicBezTo>
                  <a:cubicBezTo>
                    <a:pt x="898" y="2358"/>
                    <a:pt x="904" y="2356"/>
                    <a:pt x="909" y="2354"/>
                  </a:cubicBezTo>
                  <a:lnTo>
                    <a:pt x="1134" y="2247"/>
                  </a:lnTo>
                  <a:cubicBezTo>
                    <a:pt x="1134" y="2247"/>
                    <a:pt x="1158" y="2277"/>
                    <a:pt x="1189" y="2298"/>
                  </a:cubicBezTo>
                  <a:cubicBezTo>
                    <a:pt x="1202" y="2308"/>
                    <a:pt x="1218" y="2314"/>
                    <a:pt x="1234" y="2314"/>
                  </a:cubicBezTo>
                  <a:cubicBezTo>
                    <a:pt x="1250" y="2314"/>
                    <a:pt x="1266" y="2308"/>
                    <a:pt x="1280" y="2298"/>
                  </a:cubicBezTo>
                  <a:cubicBezTo>
                    <a:pt x="1311" y="2276"/>
                    <a:pt x="1336" y="2247"/>
                    <a:pt x="1336" y="2247"/>
                  </a:cubicBezTo>
                  <a:lnTo>
                    <a:pt x="1561" y="2352"/>
                  </a:lnTo>
                  <a:cubicBezTo>
                    <a:pt x="1566" y="2355"/>
                    <a:pt x="1571" y="2356"/>
                    <a:pt x="1577" y="2356"/>
                  </a:cubicBezTo>
                  <a:cubicBezTo>
                    <a:pt x="1596" y="2356"/>
                    <a:pt x="1613" y="2340"/>
                    <a:pt x="1615" y="2320"/>
                  </a:cubicBezTo>
                  <a:lnTo>
                    <a:pt x="1620" y="2259"/>
                  </a:lnTo>
                  <a:cubicBezTo>
                    <a:pt x="1618" y="2250"/>
                    <a:pt x="1614" y="2244"/>
                    <a:pt x="1608" y="2239"/>
                  </a:cubicBezTo>
                  <a:lnTo>
                    <a:pt x="1357" y="2036"/>
                  </a:lnTo>
                  <a:lnTo>
                    <a:pt x="1359" y="2004"/>
                  </a:lnTo>
                  <a:lnTo>
                    <a:pt x="1357" y="2002"/>
                  </a:lnTo>
                  <a:lnTo>
                    <a:pt x="1422" y="1139"/>
                  </a:lnTo>
                  <a:lnTo>
                    <a:pt x="2398" y="1546"/>
                  </a:lnTo>
                  <a:cubicBezTo>
                    <a:pt x="2404" y="1548"/>
                    <a:pt x="2410" y="1550"/>
                    <a:pt x="2416" y="1550"/>
                  </a:cubicBezTo>
                  <a:cubicBezTo>
                    <a:pt x="2441" y="1550"/>
                    <a:pt x="2463" y="1529"/>
                    <a:pt x="2464" y="1503"/>
                  </a:cubicBezTo>
                  <a:lnTo>
                    <a:pt x="2466" y="1450"/>
                  </a:lnTo>
                  <a:cubicBezTo>
                    <a:pt x="2464" y="1428"/>
                    <a:pt x="2452" y="1410"/>
                    <a:pt x="2435" y="1399"/>
                  </a:cubicBezTo>
                  <a:lnTo>
                    <a:pt x="1411" y="765"/>
                  </a:lnTo>
                  <a:lnTo>
                    <a:pt x="1400" y="201"/>
                  </a:lnTo>
                  <a:cubicBezTo>
                    <a:pt x="1398" y="149"/>
                    <a:pt x="1380" y="100"/>
                    <a:pt x="1348" y="59"/>
                  </a:cubicBezTo>
                  <a:lnTo>
                    <a:pt x="1344" y="56"/>
                  </a:lnTo>
                  <a:cubicBezTo>
                    <a:pt x="1315" y="19"/>
                    <a:pt x="1273" y="0"/>
                    <a:pt x="12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421797" y="1149926"/>
              <a:ext cx="25679" cy="24762"/>
            </a:xfrm>
            <a:custGeom>
              <a:avLst/>
              <a:gdLst/>
              <a:ahLst/>
              <a:cxnLst/>
              <a:rect l="l" t="t" r="r" b="b"/>
              <a:pathLst>
                <a:path w="140" h="135" extrusionOk="0">
                  <a:moveTo>
                    <a:pt x="48" y="0"/>
                  </a:moveTo>
                  <a:lnTo>
                    <a:pt x="11" y="67"/>
                  </a:lnTo>
                  <a:cubicBezTo>
                    <a:pt x="0" y="86"/>
                    <a:pt x="12" y="113"/>
                    <a:pt x="37" y="127"/>
                  </a:cubicBezTo>
                  <a:cubicBezTo>
                    <a:pt x="47" y="132"/>
                    <a:pt x="58" y="135"/>
                    <a:pt x="68" y="135"/>
                  </a:cubicBezTo>
                  <a:cubicBezTo>
                    <a:pt x="83" y="135"/>
                    <a:pt x="97" y="129"/>
                    <a:pt x="105" y="118"/>
                  </a:cubicBezTo>
                  <a:lnTo>
                    <a:pt x="140" y="51"/>
                  </a:lnTo>
                  <a:lnTo>
                    <a:pt x="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476274" y="1183859"/>
              <a:ext cx="25863" cy="24762"/>
            </a:xfrm>
            <a:custGeom>
              <a:avLst/>
              <a:gdLst/>
              <a:ahLst/>
              <a:cxnLst/>
              <a:rect l="l" t="t" r="r" b="b"/>
              <a:pathLst>
                <a:path w="141" h="135" extrusionOk="0">
                  <a:moveTo>
                    <a:pt x="48" y="1"/>
                  </a:moveTo>
                  <a:lnTo>
                    <a:pt x="11" y="67"/>
                  </a:lnTo>
                  <a:cubicBezTo>
                    <a:pt x="1" y="86"/>
                    <a:pt x="12" y="114"/>
                    <a:pt x="38" y="127"/>
                  </a:cubicBezTo>
                  <a:cubicBezTo>
                    <a:pt x="48" y="132"/>
                    <a:pt x="59" y="135"/>
                    <a:pt x="69" y="135"/>
                  </a:cubicBezTo>
                  <a:cubicBezTo>
                    <a:pt x="84" y="135"/>
                    <a:pt x="96" y="129"/>
                    <a:pt x="103" y="118"/>
                  </a:cubicBezTo>
                  <a:lnTo>
                    <a:pt x="140" y="51"/>
                  </a:lnTo>
                  <a:lnTo>
                    <a:pt x="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242594" y="1162582"/>
              <a:ext cx="25496" cy="24945"/>
            </a:xfrm>
            <a:custGeom>
              <a:avLst/>
              <a:gdLst/>
              <a:ahLst/>
              <a:cxnLst/>
              <a:rect l="l" t="t" r="r" b="b"/>
              <a:pathLst>
                <a:path w="139" h="136" extrusionOk="0">
                  <a:moveTo>
                    <a:pt x="91" y="1"/>
                  </a:moveTo>
                  <a:lnTo>
                    <a:pt x="0" y="51"/>
                  </a:lnTo>
                  <a:lnTo>
                    <a:pt x="38" y="118"/>
                  </a:lnTo>
                  <a:cubicBezTo>
                    <a:pt x="44" y="129"/>
                    <a:pt x="57" y="135"/>
                    <a:pt x="72" y="135"/>
                  </a:cubicBezTo>
                  <a:cubicBezTo>
                    <a:pt x="81" y="135"/>
                    <a:pt x="92" y="133"/>
                    <a:pt x="102" y="128"/>
                  </a:cubicBezTo>
                  <a:cubicBezTo>
                    <a:pt x="127" y="113"/>
                    <a:pt x="139" y="86"/>
                    <a:pt x="128" y="67"/>
                  </a:cubicBezTo>
                  <a:lnTo>
                    <a:pt x="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4187934" y="1196699"/>
              <a:ext cx="25679" cy="24945"/>
            </a:xfrm>
            <a:custGeom>
              <a:avLst/>
              <a:gdLst/>
              <a:ahLst/>
              <a:cxnLst/>
              <a:rect l="l" t="t" r="r" b="b"/>
              <a:pathLst>
                <a:path w="140" h="136" extrusionOk="0">
                  <a:moveTo>
                    <a:pt x="92" y="0"/>
                  </a:moveTo>
                  <a:lnTo>
                    <a:pt x="1" y="50"/>
                  </a:lnTo>
                  <a:lnTo>
                    <a:pt x="38" y="118"/>
                  </a:lnTo>
                  <a:cubicBezTo>
                    <a:pt x="44" y="129"/>
                    <a:pt x="56" y="135"/>
                    <a:pt x="71" y="135"/>
                  </a:cubicBezTo>
                  <a:cubicBezTo>
                    <a:pt x="81" y="135"/>
                    <a:pt x="92" y="132"/>
                    <a:pt x="102" y="126"/>
                  </a:cubicBezTo>
                  <a:cubicBezTo>
                    <a:pt x="128" y="112"/>
                    <a:pt x="140" y="86"/>
                    <a:pt x="129" y="66"/>
                  </a:cubicBezTo>
                  <a:lnTo>
                    <a:pt x="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2234485" y="2922702"/>
              <a:ext cx="698289" cy="698473"/>
            </a:xfrm>
            <a:custGeom>
              <a:avLst/>
              <a:gdLst/>
              <a:ahLst/>
              <a:cxnLst/>
              <a:rect l="l" t="t" r="r" b="b"/>
              <a:pathLst>
                <a:path w="3807" h="3808" extrusionOk="0">
                  <a:moveTo>
                    <a:pt x="1718" y="1"/>
                  </a:moveTo>
                  <a:lnTo>
                    <a:pt x="0" y="2090"/>
                  </a:lnTo>
                  <a:lnTo>
                    <a:pt x="2089" y="3807"/>
                  </a:lnTo>
                  <a:lnTo>
                    <a:pt x="3807" y="1719"/>
                  </a:lnTo>
                  <a:lnTo>
                    <a:pt x="17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1546834" y="306000"/>
              <a:ext cx="2362849" cy="2875148"/>
            </a:xfrm>
            <a:custGeom>
              <a:avLst/>
              <a:gdLst/>
              <a:ahLst/>
              <a:cxnLst/>
              <a:rect l="l" t="t" r="r" b="b"/>
              <a:pathLst>
                <a:path w="12882" h="15675" extrusionOk="0">
                  <a:moveTo>
                    <a:pt x="12098" y="1"/>
                  </a:moveTo>
                  <a:lnTo>
                    <a:pt x="3298" y="10702"/>
                  </a:lnTo>
                  <a:lnTo>
                    <a:pt x="3145" y="10889"/>
                  </a:lnTo>
                  <a:lnTo>
                    <a:pt x="0" y="14714"/>
                  </a:lnTo>
                  <a:lnTo>
                    <a:pt x="783" y="15357"/>
                  </a:lnTo>
                  <a:lnTo>
                    <a:pt x="3926" y="11534"/>
                  </a:lnTo>
                  <a:lnTo>
                    <a:pt x="8961" y="15674"/>
                  </a:lnTo>
                  <a:lnTo>
                    <a:pt x="9115" y="15488"/>
                  </a:lnTo>
                  <a:lnTo>
                    <a:pt x="4080" y="11348"/>
                  </a:lnTo>
                  <a:lnTo>
                    <a:pt x="12882" y="645"/>
                  </a:lnTo>
                  <a:lnTo>
                    <a:pt x="12098" y="1"/>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61;p2"/>
          <p:cNvGrpSpPr/>
          <p:nvPr/>
        </p:nvGrpSpPr>
        <p:grpSpPr>
          <a:xfrm rot="1992157">
            <a:off x="8337158" y="3820225"/>
            <a:ext cx="1717499" cy="1461648"/>
            <a:chOff x="725975" y="529375"/>
            <a:chExt cx="4581126" cy="3898687"/>
          </a:xfrm>
        </p:grpSpPr>
        <p:sp>
          <p:nvSpPr>
            <p:cNvPr id="62" name="Google Shape;62;p2"/>
            <p:cNvSpPr/>
            <p:nvPr/>
          </p:nvSpPr>
          <p:spPr>
            <a:xfrm>
              <a:off x="725975" y="738407"/>
              <a:ext cx="4581126" cy="3689182"/>
            </a:xfrm>
            <a:custGeom>
              <a:avLst/>
              <a:gdLst/>
              <a:ahLst/>
              <a:cxnLst/>
              <a:rect l="l" t="t" r="r" b="b"/>
              <a:pathLst>
                <a:path w="29722" h="23367" extrusionOk="0">
                  <a:moveTo>
                    <a:pt x="23737" y="0"/>
                  </a:moveTo>
                  <a:cubicBezTo>
                    <a:pt x="23545" y="0"/>
                    <a:pt x="23350" y="24"/>
                    <a:pt x="23156" y="73"/>
                  </a:cubicBezTo>
                  <a:lnTo>
                    <a:pt x="2015" y="5472"/>
                  </a:lnTo>
                  <a:cubicBezTo>
                    <a:pt x="759" y="5793"/>
                    <a:pt x="0" y="7071"/>
                    <a:pt x="320" y="8326"/>
                  </a:cubicBezTo>
                  <a:lnTo>
                    <a:pt x="3710" y="21599"/>
                  </a:lnTo>
                  <a:cubicBezTo>
                    <a:pt x="3981" y="22660"/>
                    <a:pt x="4937" y="23367"/>
                    <a:pt x="5984" y="23367"/>
                  </a:cubicBezTo>
                  <a:cubicBezTo>
                    <a:pt x="6175" y="23367"/>
                    <a:pt x="6370" y="23343"/>
                    <a:pt x="6564" y="23294"/>
                  </a:cubicBezTo>
                  <a:lnTo>
                    <a:pt x="27706" y="17895"/>
                  </a:lnTo>
                  <a:cubicBezTo>
                    <a:pt x="28964" y="17577"/>
                    <a:pt x="29722" y="16299"/>
                    <a:pt x="29401" y="15042"/>
                  </a:cubicBezTo>
                  <a:lnTo>
                    <a:pt x="26011" y="1768"/>
                  </a:lnTo>
                  <a:cubicBezTo>
                    <a:pt x="25740" y="706"/>
                    <a:pt x="24785" y="0"/>
                    <a:pt x="23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332633" y="2505857"/>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216271" y="2037682"/>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099508" y="1561507"/>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982908" y="1102157"/>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449383" y="2973732"/>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249249" y="738722"/>
              <a:ext cx="4057846" cy="3689340"/>
            </a:xfrm>
            <a:custGeom>
              <a:avLst/>
              <a:gdLst/>
              <a:ahLst/>
              <a:cxnLst/>
              <a:rect l="l" t="t" r="r" b="b"/>
              <a:pathLst>
                <a:path w="26327" h="23368" extrusionOk="0">
                  <a:moveTo>
                    <a:pt x="20344" y="1"/>
                  </a:moveTo>
                  <a:cubicBezTo>
                    <a:pt x="20281" y="1"/>
                    <a:pt x="20217" y="3"/>
                    <a:pt x="20153" y="8"/>
                  </a:cubicBezTo>
                  <a:cubicBezTo>
                    <a:pt x="20810" y="4619"/>
                    <a:pt x="21133" y="18976"/>
                    <a:pt x="0" y="20368"/>
                  </a:cubicBezTo>
                  <a:lnTo>
                    <a:pt x="315" y="21600"/>
                  </a:lnTo>
                  <a:cubicBezTo>
                    <a:pt x="586" y="22661"/>
                    <a:pt x="1541" y="23367"/>
                    <a:pt x="2588" y="23367"/>
                  </a:cubicBezTo>
                  <a:cubicBezTo>
                    <a:pt x="2780" y="23367"/>
                    <a:pt x="2975" y="23343"/>
                    <a:pt x="3169" y="23294"/>
                  </a:cubicBezTo>
                  <a:lnTo>
                    <a:pt x="24311" y="17897"/>
                  </a:lnTo>
                  <a:cubicBezTo>
                    <a:pt x="25569" y="17575"/>
                    <a:pt x="26327" y="16297"/>
                    <a:pt x="26006" y="15040"/>
                  </a:cubicBezTo>
                  <a:lnTo>
                    <a:pt x="22616" y="1766"/>
                  </a:lnTo>
                  <a:cubicBezTo>
                    <a:pt x="22345" y="705"/>
                    <a:pt x="21391" y="1"/>
                    <a:pt x="20344" y="1"/>
                  </a:cubicBezTo>
                  <a:close/>
                </a:path>
              </a:pathLst>
            </a:custGeom>
            <a:solidFill>
              <a:schemeClr val="dk1">
                <a:alpha val="589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004797" y="666256"/>
              <a:ext cx="1153528" cy="334548"/>
            </a:xfrm>
            <a:custGeom>
              <a:avLst/>
              <a:gdLst/>
              <a:ahLst/>
              <a:cxnLst/>
              <a:rect l="l" t="t" r="r" b="b"/>
              <a:pathLst>
                <a:path w="7484" h="2119" extrusionOk="0">
                  <a:moveTo>
                    <a:pt x="7427" y="0"/>
                  </a:moveTo>
                  <a:lnTo>
                    <a:pt x="1" y="1897"/>
                  </a:lnTo>
                  <a:lnTo>
                    <a:pt x="57" y="2119"/>
                  </a:lnTo>
                  <a:lnTo>
                    <a:pt x="7484" y="221"/>
                  </a:lnTo>
                  <a:lnTo>
                    <a:pt x="74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850975" y="529375"/>
              <a:ext cx="1513581" cy="829817"/>
            </a:xfrm>
            <a:custGeom>
              <a:avLst/>
              <a:gdLst/>
              <a:ahLst/>
              <a:cxnLst/>
              <a:rect l="l" t="t" r="r" b="b"/>
              <a:pathLst>
                <a:path w="9820" h="5256" extrusionOk="0">
                  <a:moveTo>
                    <a:pt x="9069" y="0"/>
                  </a:moveTo>
                  <a:lnTo>
                    <a:pt x="8248" y="212"/>
                  </a:lnTo>
                  <a:lnTo>
                    <a:pt x="822" y="2106"/>
                  </a:lnTo>
                  <a:lnTo>
                    <a:pt x="1" y="2317"/>
                  </a:lnTo>
                  <a:lnTo>
                    <a:pt x="170" y="2981"/>
                  </a:lnTo>
                  <a:lnTo>
                    <a:pt x="226" y="3202"/>
                  </a:lnTo>
                  <a:lnTo>
                    <a:pt x="694" y="5034"/>
                  </a:lnTo>
                  <a:lnTo>
                    <a:pt x="751" y="5256"/>
                  </a:lnTo>
                  <a:lnTo>
                    <a:pt x="1572" y="5045"/>
                  </a:lnTo>
                  <a:lnTo>
                    <a:pt x="1516" y="4824"/>
                  </a:lnTo>
                  <a:lnTo>
                    <a:pt x="1049" y="2991"/>
                  </a:lnTo>
                  <a:lnTo>
                    <a:pt x="991" y="2771"/>
                  </a:lnTo>
                  <a:lnTo>
                    <a:pt x="8418" y="875"/>
                  </a:lnTo>
                  <a:lnTo>
                    <a:pt x="8473" y="1097"/>
                  </a:lnTo>
                  <a:lnTo>
                    <a:pt x="8942" y="2928"/>
                  </a:lnTo>
                  <a:lnTo>
                    <a:pt x="8999" y="3150"/>
                  </a:lnTo>
                  <a:lnTo>
                    <a:pt x="9820" y="2939"/>
                  </a:lnTo>
                  <a:lnTo>
                    <a:pt x="9763" y="2718"/>
                  </a:lnTo>
                  <a:lnTo>
                    <a:pt x="9296" y="885"/>
                  </a:lnTo>
                  <a:lnTo>
                    <a:pt x="9240" y="665"/>
                  </a:lnTo>
                  <a:lnTo>
                    <a:pt x="9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947306" y="1248986"/>
              <a:ext cx="135482" cy="68204"/>
            </a:xfrm>
            <a:custGeom>
              <a:avLst/>
              <a:gdLst/>
              <a:ahLst/>
              <a:cxnLst/>
              <a:rect l="l" t="t" r="r" b="b"/>
              <a:pathLst>
                <a:path w="879" h="432" extrusionOk="0">
                  <a:moveTo>
                    <a:pt x="822" y="1"/>
                  </a:moveTo>
                  <a:lnTo>
                    <a:pt x="1" y="211"/>
                  </a:lnTo>
                  <a:lnTo>
                    <a:pt x="57" y="431"/>
                  </a:lnTo>
                  <a:lnTo>
                    <a:pt x="878" y="222"/>
                  </a:lnTo>
                  <a:lnTo>
                    <a:pt x="8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3218884" y="917914"/>
              <a:ext cx="135328" cy="68204"/>
            </a:xfrm>
            <a:custGeom>
              <a:avLst/>
              <a:gdLst/>
              <a:ahLst/>
              <a:cxnLst/>
              <a:rect l="l" t="t" r="r" b="b"/>
              <a:pathLst>
                <a:path w="878" h="432" extrusionOk="0">
                  <a:moveTo>
                    <a:pt x="821" y="0"/>
                  </a:moveTo>
                  <a:lnTo>
                    <a:pt x="0" y="210"/>
                  </a:lnTo>
                  <a:lnTo>
                    <a:pt x="57" y="431"/>
                  </a:lnTo>
                  <a:lnTo>
                    <a:pt x="878" y="221"/>
                  </a:lnTo>
                  <a:lnTo>
                    <a:pt x="8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3834328" y="798716"/>
              <a:ext cx="974117" cy="2885099"/>
            </a:xfrm>
            <a:custGeom>
              <a:avLst/>
              <a:gdLst/>
              <a:ahLst/>
              <a:cxnLst/>
              <a:rect l="l" t="t" r="r" b="b"/>
              <a:pathLst>
                <a:path w="6320" h="18274" extrusionOk="0">
                  <a:moveTo>
                    <a:pt x="1769" y="0"/>
                  </a:moveTo>
                  <a:lnTo>
                    <a:pt x="0" y="453"/>
                  </a:lnTo>
                  <a:lnTo>
                    <a:pt x="4551" y="18274"/>
                  </a:lnTo>
                  <a:lnTo>
                    <a:pt x="6320" y="17823"/>
                  </a:lnTo>
                  <a:lnTo>
                    <a:pt x="17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4280999" y="2213781"/>
              <a:ext cx="87547" cy="81150"/>
            </a:xfrm>
            <a:custGeom>
              <a:avLst/>
              <a:gdLst/>
              <a:ahLst/>
              <a:cxnLst/>
              <a:rect l="l" t="t" r="r" b="b"/>
              <a:pathLst>
                <a:path w="568" h="514" extrusionOk="0">
                  <a:moveTo>
                    <a:pt x="285" y="0"/>
                  </a:moveTo>
                  <a:cubicBezTo>
                    <a:pt x="264" y="0"/>
                    <a:pt x="242" y="3"/>
                    <a:pt x="221" y="9"/>
                  </a:cubicBezTo>
                  <a:cubicBezTo>
                    <a:pt x="83" y="43"/>
                    <a:pt x="0" y="184"/>
                    <a:pt x="35" y="320"/>
                  </a:cubicBezTo>
                  <a:cubicBezTo>
                    <a:pt x="64" y="436"/>
                    <a:pt x="169" y="514"/>
                    <a:pt x="283" y="514"/>
                  </a:cubicBezTo>
                  <a:cubicBezTo>
                    <a:pt x="304" y="514"/>
                    <a:pt x="325" y="511"/>
                    <a:pt x="347" y="506"/>
                  </a:cubicBezTo>
                  <a:cubicBezTo>
                    <a:pt x="484" y="471"/>
                    <a:pt x="567" y="331"/>
                    <a:pt x="532" y="194"/>
                  </a:cubicBezTo>
                  <a:cubicBezTo>
                    <a:pt x="502" y="78"/>
                    <a:pt x="398" y="0"/>
                    <a:pt x="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4035931" y="1908286"/>
              <a:ext cx="571677" cy="667201"/>
            </a:xfrm>
            <a:custGeom>
              <a:avLst/>
              <a:gdLst/>
              <a:ahLst/>
              <a:cxnLst/>
              <a:rect l="l" t="t" r="r" b="b"/>
              <a:pathLst>
                <a:path w="3709" h="4226" extrusionOk="0">
                  <a:moveTo>
                    <a:pt x="2568" y="546"/>
                  </a:moveTo>
                  <a:lnTo>
                    <a:pt x="3232" y="3150"/>
                  </a:lnTo>
                  <a:lnTo>
                    <a:pt x="3166" y="3165"/>
                  </a:lnTo>
                  <a:lnTo>
                    <a:pt x="1142" y="3682"/>
                  </a:lnTo>
                  <a:lnTo>
                    <a:pt x="478" y="1077"/>
                  </a:lnTo>
                  <a:lnTo>
                    <a:pt x="1354" y="853"/>
                  </a:lnTo>
                  <a:lnTo>
                    <a:pt x="1420" y="837"/>
                  </a:lnTo>
                  <a:lnTo>
                    <a:pt x="1763" y="2179"/>
                  </a:lnTo>
                  <a:cubicBezTo>
                    <a:pt x="1774" y="2223"/>
                    <a:pt x="1813" y="2247"/>
                    <a:pt x="1856" y="2252"/>
                  </a:cubicBezTo>
                  <a:cubicBezTo>
                    <a:pt x="1866" y="2253"/>
                    <a:pt x="1875" y="2258"/>
                    <a:pt x="1886" y="2258"/>
                  </a:cubicBezTo>
                  <a:cubicBezTo>
                    <a:pt x="1888" y="2258"/>
                    <a:pt x="1890" y="2258"/>
                    <a:pt x="1892" y="2257"/>
                  </a:cubicBezTo>
                  <a:cubicBezTo>
                    <a:pt x="1949" y="2242"/>
                    <a:pt x="1982" y="2185"/>
                    <a:pt x="1968" y="2127"/>
                  </a:cubicBezTo>
                  <a:lnTo>
                    <a:pt x="1625" y="786"/>
                  </a:lnTo>
                  <a:lnTo>
                    <a:pt x="2502" y="562"/>
                  </a:lnTo>
                  <a:lnTo>
                    <a:pt x="2568" y="546"/>
                  </a:lnTo>
                  <a:close/>
                  <a:moveTo>
                    <a:pt x="2813" y="0"/>
                  </a:moveTo>
                  <a:lnTo>
                    <a:pt x="2747" y="17"/>
                  </a:lnTo>
                  <a:lnTo>
                    <a:pt x="0" y="719"/>
                  </a:lnTo>
                  <a:lnTo>
                    <a:pt x="896" y="4225"/>
                  </a:lnTo>
                  <a:lnTo>
                    <a:pt x="3643" y="3524"/>
                  </a:lnTo>
                  <a:lnTo>
                    <a:pt x="3709" y="3508"/>
                  </a:lnTo>
                  <a:lnTo>
                    <a:pt x="2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4253718" y="2482491"/>
              <a:ext cx="279750" cy="97728"/>
            </a:xfrm>
            <a:custGeom>
              <a:avLst/>
              <a:gdLst/>
              <a:ahLst/>
              <a:cxnLst/>
              <a:rect l="l" t="t" r="r" b="b"/>
              <a:pathLst>
                <a:path w="1815" h="619" extrusionOk="0">
                  <a:moveTo>
                    <a:pt x="1772" y="1"/>
                  </a:moveTo>
                  <a:lnTo>
                    <a:pt x="0" y="453"/>
                  </a:lnTo>
                  <a:lnTo>
                    <a:pt x="43" y="618"/>
                  </a:lnTo>
                  <a:lnTo>
                    <a:pt x="1815" y="166"/>
                  </a:lnTo>
                  <a:lnTo>
                    <a:pt x="17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223509" y="1481699"/>
              <a:ext cx="974272" cy="2885257"/>
            </a:xfrm>
            <a:custGeom>
              <a:avLst/>
              <a:gdLst/>
              <a:ahLst/>
              <a:cxnLst/>
              <a:rect l="l" t="t" r="r" b="b"/>
              <a:pathLst>
                <a:path w="6321" h="18275" extrusionOk="0">
                  <a:moveTo>
                    <a:pt x="1770" y="0"/>
                  </a:moveTo>
                  <a:lnTo>
                    <a:pt x="1" y="452"/>
                  </a:lnTo>
                  <a:lnTo>
                    <a:pt x="4552" y="18274"/>
                  </a:lnTo>
                  <a:lnTo>
                    <a:pt x="6321" y="17822"/>
                  </a:lnTo>
                  <a:lnTo>
                    <a:pt x="1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670179" y="2896448"/>
              <a:ext cx="87547" cy="81308"/>
            </a:xfrm>
            <a:custGeom>
              <a:avLst/>
              <a:gdLst/>
              <a:ahLst/>
              <a:cxnLst/>
              <a:rect l="l" t="t" r="r" b="b"/>
              <a:pathLst>
                <a:path w="568" h="515" extrusionOk="0">
                  <a:moveTo>
                    <a:pt x="286" y="1"/>
                  </a:moveTo>
                  <a:cubicBezTo>
                    <a:pt x="264" y="1"/>
                    <a:pt x="242" y="4"/>
                    <a:pt x="221" y="9"/>
                  </a:cubicBezTo>
                  <a:cubicBezTo>
                    <a:pt x="84" y="45"/>
                    <a:pt x="1" y="184"/>
                    <a:pt x="36" y="322"/>
                  </a:cubicBezTo>
                  <a:cubicBezTo>
                    <a:pt x="65" y="437"/>
                    <a:pt x="169" y="514"/>
                    <a:pt x="284" y="514"/>
                  </a:cubicBezTo>
                  <a:cubicBezTo>
                    <a:pt x="305" y="514"/>
                    <a:pt x="326" y="512"/>
                    <a:pt x="348" y="506"/>
                  </a:cubicBezTo>
                  <a:cubicBezTo>
                    <a:pt x="485" y="472"/>
                    <a:pt x="567" y="332"/>
                    <a:pt x="533" y="195"/>
                  </a:cubicBezTo>
                  <a:cubicBezTo>
                    <a:pt x="503" y="78"/>
                    <a:pt x="400"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425266" y="2591111"/>
              <a:ext cx="571523" cy="667043"/>
            </a:xfrm>
            <a:custGeom>
              <a:avLst/>
              <a:gdLst/>
              <a:ahLst/>
              <a:cxnLst/>
              <a:rect l="l" t="t" r="r" b="b"/>
              <a:pathLst>
                <a:path w="3708" h="4225" extrusionOk="0">
                  <a:moveTo>
                    <a:pt x="2566" y="546"/>
                  </a:moveTo>
                  <a:lnTo>
                    <a:pt x="3231" y="3149"/>
                  </a:lnTo>
                  <a:lnTo>
                    <a:pt x="3166" y="3164"/>
                  </a:lnTo>
                  <a:lnTo>
                    <a:pt x="1142" y="3681"/>
                  </a:lnTo>
                  <a:lnTo>
                    <a:pt x="477" y="1078"/>
                  </a:lnTo>
                  <a:lnTo>
                    <a:pt x="1354" y="854"/>
                  </a:lnTo>
                  <a:lnTo>
                    <a:pt x="1419" y="838"/>
                  </a:lnTo>
                  <a:lnTo>
                    <a:pt x="1762" y="2179"/>
                  </a:lnTo>
                  <a:cubicBezTo>
                    <a:pt x="1772" y="2224"/>
                    <a:pt x="1813" y="2246"/>
                    <a:pt x="1855" y="2252"/>
                  </a:cubicBezTo>
                  <a:cubicBezTo>
                    <a:pt x="1866" y="2252"/>
                    <a:pt x="1875" y="2257"/>
                    <a:pt x="1886" y="2257"/>
                  </a:cubicBezTo>
                  <a:cubicBezTo>
                    <a:pt x="1888" y="2257"/>
                    <a:pt x="1890" y="2257"/>
                    <a:pt x="1892" y="2257"/>
                  </a:cubicBezTo>
                  <a:cubicBezTo>
                    <a:pt x="1948" y="2242"/>
                    <a:pt x="1982" y="2184"/>
                    <a:pt x="1967" y="2128"/>
                  </a:cubicBezTo>
                  <a:lnTo>
                    <a:pt x="1625" y="785"/>
                  </a:lnTo>
                  <a:lnTo>
                    <a:pt x="2501" y="562"/>
                  </a:lnTo>
                  <a:lnTo>
                    <a:pt x="2566" y="546"/>
                  </a:lnTo>
                  <a:close/>
                  <a:moveTo>
                    <a:pt x="2812" y="1"/>
                  </a:moveTo>
                  <a:lnTo>
                    <a:pt x="2747" y="17"/>
                  </a:lnTo>
                  <a:lnTo>
                    <a:pt x="0" y="717"/>
                  </a:lnTo>
                  <a:lnTo>
                    <a:pt x="896" y="4224"/>
                  </a:lnTo>
                  <a:lnTo>
                    <a:pt x="3642" y="3522"/>
                  </a:lnTo>
                  <a:lnTo>
                    <a:pt x="3708" y="3506"/>
                  </a:lnTo>
                  <a:lnTo>
                    <a:pt x="28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643207" y="3165315"/>
              <a:ext cx="279596" cy="97570"/>
            </a:xfrm>
            <a:custGeom>
              <a:avLst/>
              <a:gdLst/>
              <a:ahLst/>
              <a:cxnLst/>
              <a:rect l="l" t="t" r="r" b="b"/>
              <a:pathLst>
                <a:path w="1814" h="618" extrusionOk="0">
                  <a:moveTo>
                    <a:pt x="1771" y="1"/>
                  </a:moveTo>
                  <a:lnTo>
                    <a:pt x="0" y="453"/>
                  </a:lnTo>
                  <a:lnTo>
                    <a:pt x="42" y="618"/>
                  </a:lnTo>
                  <a:lnTo>
                    <a:pt x="1814" y="166"/>
                  </a:lnTo>
                  <a:lnTo>
                    <a:pt x="177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908311" y="1270615"/>
              <a:ext cx="241680" cy="102780"/>
            </a:xfrm>
            <a:custGeom>
              <a:avLst/>
              <a:gdLst/>
              <a:ahLst/>
              <a:cxnLst/>
              <a:rect l="l" t="t" r="r" b="b"/>
              <a:pathLst>
                <a:path w="1568" h="651" extrusionOk="0">
                  <a:moveTo>
                    <a:pt x="1500" y="0"/>
                  </a:moveTo>
                  <a:lnTo>
                    <a:pt x="1537" y="146"/>
                  </a:lnTo>
                  <a:lnTo>
                    <a:pt x="1" y="540"/>
                  </a:lnTo>
                  <a:lnTo>
                    <a:pt x="29" y="651"/>
                  </a:lnTo>
                  <a:lnTo>
                    <a:pt x="1567" y="258"/>
                  </a:lnTo>
                  <a:lnTo>
                    <a:pt x="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902146" y="1270141"/>
              <a:ext cx="242913" cy="85413"/>
            </a:xfrm>
            <a:custGeom>
              <a:avLst/>
              <a:gdLst/>
              <a:ahLst/>
              <a:cxnLst/>
              <a:rect l="l" t="t" r="r" b="b"/>
              <a:pathLst>
                <a:path w="1576" h="541" extrusionOk="0">
                  <a:moveTo>
                    <a:pt x="1538" y="1"/>
                  </a:moveTo>
                  <a:lnTo>
                    <a:pt x="0" y="393"/>
                  </a:lnTo>
                  <a:lnTo>
                    <a:pt x="38" y="541"/>
                  </a:lnTo>
                  <a:lnTo>
                    <a:pt x="1575" y="148"/>
                  </a:lnTo>
                  <a:lnTo>
                    <a:pt x="15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3178502" y="938281"/>
              <a:ext cx="241526" cy="102938"/>
            </a:xfrm>
            <a:custGeom>
              <a:avLst/>
              <a:gdLst/>
              <a:ahLst/>
              <a:cxnLst/>
              <a:rect l="l" t="t" r="r" b="b"/>
              <a:pathLst>
                <a:path w="1567" h="652" extrusionOk="0">
                  <a:moveTo>
                    <a:pt x="1501" y="0"/>
                  </a:moveTo>
                  <a:lnTo>
                    <a:pt x="1538" y="149"/>
                  </a:lnTo>
                  <a:lnTo>
                    <a:pt x="1538" y="149"/>
                  </a:lnTo>
                  <a:lnTo>
                    <a:pt x="1538" y="149"/>
                  </a:lnTo>
                  <a:lnTo>
                    <a:pt x="1501" y="0"/>
                  </a:lnTo>
                  <a:close/>
                  <a:moveTo>
                    <a:pt x="1538" y="149"/>
                  </a:moveTo>
                  <a:lnTo>
                    <a:pt x="1" y="540"/>
                  </a:lnTo>
                  <a:lnTo>
                    <a:pt x="30" y="652"/>
                  </a:lnTo>
                  <a:lnTo>
                    <a:pt x="1566" y="261"/>
                  </a:lnTo>
                  <a:lnTo>
                    <a:pt x="1538" y="14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172645" y="937807"/>
              <a:ext cx="243067" cy="85413"/>
            </a:xfrm>
            <a:custGeom>
              <a:avLst/>
              <a:gdLst/>
              <a:ahLst/>
              <a:cxnLst/>
              <a:rect l="l" t="t" r="r" b="b"/>
              <a:pathLst>
                <a:path w="1577" h="541" extrusionOk="0">
                  <a:moveTo>
                    <a:pt x="1538" y="0"/>
                  </a:moveTo>
                  <a:lnTo>
                    <a:pt x="0" y="394"/>
                  </a:lnTo>
                  <a:lnTo>
                    <a:pt x="38" y="541"/>
                  </a:lnTo>
                  <a:lnTo>
                    <a:pt x="1576" y="147"/>
                  </a:lnTo>
                  <a:lnTo>
                    <a:pt x="15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85;p2"/>
          <p:cNvSpPr txBox="1">
            <a:spLocks noGrp="1"/>
          </p:cNvSpPr>
          <p:nvPr>
            <p:ph type="ctrTitle"/>
          </p:nvPr>
        </p:nvSpPr>
        <p:spPr>
          <a:xfrm>
            <a:off x="725975" y="1112867"/>
            <a:ext cx="4910100" cy="21537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Clr>
                <a:schemeClr val="dk1"/>
              </a:buClr>
              <a:buSzPts val="5200"/>
              <a:buNone/>
              <a:defRPr sz="5800" b="1">
                <a:solidFill>
                  <a:schemeClr val="dk1"/>
                </a:solidFill>
                <a:latin typeface="Work Sans"/>
                <a:ea typeface="Work Sans"/>
                <a:cs typeface="Work Sans"/>
                <a:sym typeface="Work Sans"/>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86" name="Google Shape;86;p2"/>
          <p:cNvSpPr txBox="1">
            <a:spLocks noGrp="1"/>
          </p:cNvSpPr>
          <p:nvPr>
            <p:ph type="subTitle" idx="1"/>
          </p:nvPr>
        </p:nvSpPr>
        <p:spPr>
          <a:xfrm>
            <a:off x="725975" y="3334113"/>
            <a:ext cx="49101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solidFill>
                  <a:schemeClr val="dk1"/>
                </a:solidFill>
                <a:latin typeface="Inter"/>
                <a:ea typeface="Inter"/>
                <a:cs typeface="Inter"/>
                <a:sym typeface="Inter"/>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87" name="Google Shape;87;p2"/>
          <p:cNvSpPr/>
          <p:nvPr/>
        </p:nvSpPr>
        <p:spPr>
          <a:xfrm>
            <a:off x="1300713" y="260938"/>
            <a:ext cx="186813" cy="186676"/>
          </a:xfrm>
          <a:custGeom>
            <a:avLst/>
            <a:gdLst/>
            <a:ahLst/>
            <a:cxnLst/>
            <a:rect l="l" t="t" r="r" b="b"/>
            <a:pathLst>
              <a:path w="6113" h="6108" extrusionOk="0">
                <a:moveTo>
                  <a:pt x="3057" y="977"/>
                </a:moveTo>
                <a:cubicBezTo>
                  <a:pt x="4206" y="977"/>
                  <a:pt x="5131" y="1907"/>
                  <a:pt x="5131" y="3051"/>
                </a:cubicBezTo>
                <a:cubicBezTo>
                  <a:pt x="5131" y="4201"/>
                  <a:pt x="4206" y="5132"/>
                  <a:pt x="3057" y="5132"/>
                </a:cubicBezTo>
                <a:cubicBezTo>
                  <a:pt x="1913" y="5132"/>
                  <a:pt x="982" y="4201"/>
                  <a:pt x="982" y="3051"/>
                </a:cubicBezTo>
                <a:cubicBezTo>
                  <a:pt x="982" y="1907"/>
                  <a:pt x="1907" y="977"/>
                  <a:pt x="3057" y="977"/>
                </a:cubicBezTo>
                <a:close/>
                <a:moveTo>
                  <a:pt x="3057" y="1"/>
                </a:moveTo>
                <a:cubicBezTo>
                  <a:pt x="1369" y="1"/>
                  <a:pt x="0" y="1369"/>
                  <a:pt x="0" y="3051"/>
                </a:cubicBezTo>
                <a:cubicBezTo>
                  <a:pt x="0" y="4739"/>
                  <a:pt x="1369" y="6108"/>
                  <a:pt x="3057" y="6108"/>
                </a:cubicBezTo>
                <a:cubicBezTo>
                  <a:pt x="4744" y="6108"/>
                  <a:pt x="6113" y="4739"/>
                  <a:pt x="6113" y="3051"/>
                </a:cubicBezTo>
                <a:cubicBezTo>
                  <a:pt x="6113" y="1369"/>
                  <a:pt x="4744" y="1"/>
                  <a:pt x="3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8840599" y="1906913"/>
            <a:ext cx="158296" cy="152513"/>
          </a:xfrm>
          <a:custGeom>
            <a:avLst/>
            <a:gdLst/>
            <a:ahLst/>
            <a:cxnLst/>
            <a:rect l="l" t="t" r="r" b="b"/>
            <a:pathLst>
              <a:path w="6175" h="5950" extrusionOk="0">
                <a:moveTo>
                  <a:pt x="1262" y="0"/>
                </a:moveTo>
                <a:cubicBezTo>
                  <a:pt x="968" y="0"/>
                  <a:pt x="673" y="112"/>
                  <a:pt x="449" y="337"/>
                </a:cubicBezTo>
                <a:cubicBezTo>
                  <a:pt x="0" y="785"/>
                  <a:pt x="0" y="1514"/>
                  <a:pt x="449" y="1963"/>
                </a:cubicBezTo>
                <a:lnTo>
                  <a:pt x="1464" y="2978"/>
                </a:lnTo>
                <a:lnTo>
                  <a:pt x="449" y="3993"/>
                </a:lnTo>
                <a:cubicBezTo>
                  <a:pt x="0" y="4441"/>
                  <a:pt x="0" y="5165"/>
                  <a:pt x="449" y="5613"/>
                </a:cubicBezTo>
                <a:cubicBezTo>
                  <a:pt x="673" y="5838"/>
                  <a:pt x="968" y="5950"/>
                  <a:pt x="1262" y="5950"/>
                </a:cubicBezTo>
                <a:cubicBezTo>
                  <a:pt x="1556" y="5950"/>
                  <a:pt x="1851" y="5838"/>
                  <a:pt x="2075" y="5613"/>
                </a:cubicBezTo>
                <a:lnTo>
                  <a:pt x="3090" y="4598"/>
                </a:lnTo>
                <a:lnTo>
                  <a:pt x="4105" y="5613"/>
                </a:lnTo>
                <a:cubicBezTo>
                  <a:pt x="4329" y="5838"/>
                  <a:pt x="4622" y="5950"/>
                  <a:pt x="4915" y="5950"/>
                </a:cubicBezTo>
                <a:cubicBezTo>
                  <a:pt x="5208" y="5950"/>
                  <a:pt x="5501" y="5838"/>
                  <a:pt x="5726" y="5613"/>
                </a:cubicBezTo>
                <a:cubicBezTo>
                  <a:pt x="6174" y="5165"/>
                  <a:pt x="6174" y="4441"/>
                  <a:pt x="5726" y="3993"/>
                </a:cubicBezTo>
                <a:lnTo>
                  <a:pt x="4711" y="2978"/>
                </a:lnTo>
                <a:lnTo>
                  <a:pt x="5726" y="1963"/>
                </a:lnTo>
                <a:cubicBezTo>
                  <a:pt x="6174" y="1514"/>
                  <a:pt x="6174" y="785"/>
                  <a:pt x="5726" y="337"/>
                </a:cubicBezTo>
                <a:cubicBezTo>
                  <a:pt x="5501" y="112"/>
                  <a:pt x="5208" y="0"/>
                  <a:pt x="4915" y="0"/>
                </a:cubicBezTo>
                <a:cubicBezTo>
                  <a:pt x="4622" y="0"/>
                  <a:pt x="4329" y="112"/>
                  <a:pt x="4105" y="337"/>
                </a:cubicBezTo>
                <a:lnTo>
                  <a:pt x="3090" y="1352"/>
                </a:lnTo>
                <a:lnTo>
                  <a:pt x="2075" y="337"/>
                </a:lnTo>
                <a:cubicBezTo>
                  <a:pt x="1851" y="112"/>
                  <a:pt x="1556"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92999" y="1754413"/>
            <a:ext cx="158296" cy="152513"/>
          </a:xfrm>
          <a:custGeom>
            <a:avLst/>
            <a:gdLst/>
            <a:ahLst/>
            <a:cxnLst/>
            <a:rect l="l" t="t" r="r" b="b"/>
            <a:pathLst>
              <a:path w="6175" h="5950" extrusionOk="0">
                <a:moveTo>
                  <a:pt x="1262" y="0"/>
                </a:moveTo>
                <a:cubicBezTo>
                  <a:pt x="968" y="0"/>
                  <a:pt x="673" y="112"/>
                  <a:pt x="449" y="337"/>
                </a:cubicBezTo>
                <a:cubicBezTo>
                  <a:pt x="0" y="785"/>
                  <a:pt x="0" y="1514"/>
                  <a:pt x="449" y="1963"/>
                </a:cubicBezTo>
                <a:lnTo>
                  <a:pt x="1464" y="2978"/>
                </a:lnTo>
                <a:lnTo>
                  <a:pt x="449" y="3993"/>
                </a:lnTo>
                <a:cubicBezTo>
                  <a:pt x="0" y="4441"/>
                  <a:pt x="0" y="5165"/>
                  <a:pt x="449" y="5613"/>
                </a:cubicBezTo>
                <a:cubicBezTo>
                  <a:pt x="673" y="5838"/>
                  <a:pt x="968" y="5950"/>
                  <a:pt x="1262" y="5950"/>
                </a:cubicBezTo>
                <a:cubicBezTo>
                  <a:pt x="1556" y="5950"/>
                  <a:pt x="1851" y="5838"/>
                  <a:pt x="2075" y="5613"/>
                </a:cubicBezTo>
                <a:lnTo>
                  <a:pt x="3090" y="4598"/>
                </a:lnTo>
                <a:lnTo>
                  <a:pt x="4105" y="5613"/>
                </a:lnTo>
                <a:cubicBezTo>
                  <a:pt x="4329" y="5838"/>
                  <a:pt x="4622" y="5950"/>
                  <a:pt x="4915" y="5950"/>
                </a:cubicBezTo>
                <a:cubicBezTo>
                  <a:pt x="5208" y="5950"/>
                  <a:pt x="5501" y="5838"/>
                  <a:pt x="5726" y="5613"/>
                </a:cubicBezTo>
                <a:cubicBezTo>
                  <a:pt x="6174" y="5165"/>
                  <a:pt x="6174" y="4441"/>
                  <a:pt x="5726" y="3993"/>
                </a:cubicBezTo>
                <a:lnTo>
                  <a:pt x="4711" y="2978"/>
                </a:lnTo>
                <a:lnTo>
                  <a:pt x="5726" y="1963"/>
                </a:lnTo>
                <a:cubicBezTo>
                  <a:pt x="6174" y="1514"/>
                  <a:pt x="6174" y="785"/>
                  <a:pt x="5726" y="337"/>
                </a:cubicBezTo>
                <a:cubicBezTo>
                  <a:pt x="5501" y="112"/>
                  <a:pt x="5208" y="0"/>
                  <a:pt x="4915" y="0"/>
                </a:cubicBezTo>
                <a:cubicBezTo>
                  <a:pt x="4622" y="0"/>
                  <a:pt x="4329" y="112"/>
                  <a:pt x="4105" y="337"/>
                </a:cubicBezTo>
                <a:lnTo>
                  <a:pt x="3090" y="1352"/>
                </a:lnTo>
                <a:lnTo>
                  <a:pt x="2075" y="337"/>
                </a:lnTo>
                <a:cubicBezTo>
                  <a:pt x="1851" y="112"/>
                  <a:pt x="1556"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2"/>
        <p:cNvGrpSpPr/>
        <p:nvPr/>
      </p:nvGrpSpPr>
      <p:grpSpPr>
        <a:xfrm>
          <a:off x="0" y="0"/>
          <a:ext cx="0" cy="0"/>
          <a:chOff x="0" y="0"/>
          <a:chExt cx="0" cy="0"/>
        </a:xfrm>
      </p:grpSpPr>
      <p:sp>
        <p:nvSpPr>
          <p:cNvPr id="173" name="Google Shape;173;p4"/>
          <p:cNvSpPr/>
          <p:nvPr/>
        </p:nvSpPr>
        <p:spPr>
          <a:xfrm rot="10800000" flipH="1">
            <a:off x="2216045" y="4015122"/>
            <a:ext cx="3579132" cy="1128476"/>
          </a:xfrm>
          <a:custGeom>
            <a:avLst/>
            <a:gdLst/>
            <a:ahLst/>
            <a:cxnLst/>
            <a:rect l="l" t="t" r="r" b="b"/>
            <a:pathLst>
              <a:path w="42941" h="13539" extrusionOk="0">
                <a:moveTo>
                  <a:pt x="1" y="1"/>
                </a:moveTo>
                <a:cubicBezTo>
                  <a:pt x="2260" y="4416"/>
                  <a:pt x="6526" y="11298"/>
                  <a:pt x="11910" y="13122"/>
                </a:cubicBezTo>
                <a:cubicBezTo>
                  <a:pt x="12760" y="13411"/>
                  <a:pt x="13529" y="13538"/>
                  <a:pt x="14235" y="13538"/>
                </a:cubicBezTo>
                <a:cubicBezTo>
                  <a:pt x="19600" y="13538"/>
                  <a:pt x="21421" y="6191"/>
                  <a:pt x="28940" y="6191"/>
                </a:cubicBezTo>
                <a:cubicBezTo>
                  <a:pt x="29865" y="6191"/>
                  <a:pt x="30876" y="6302"/>
                  <a:pt x="31990" y="6552"/>
                </a:cubicBezTo>
                <a:cubicBezTo>
                  <a:pt x="33113" y="6803"/>
                  <a:pt x="34124" y="6917"/>
                  <a:pt x="35034" y="6917"/>
                </a:cubicBezTo>
                <a:cubicBezTo>
                  <a:pt x="40523" y="6917"/>
                  <a:pt x="42339" y="2794"/>
                  <a:pt x="429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rot="-5400000" flipH="1">
            <a:off x="6646936" y="-270135"/>
            <a:ext cx="2226875" cy="2767242"/>
          </a:xfrm>
          <a:custGeom>
            <a:avLst/>
            <a:gdLst/>
            <a:ahLst/>
            <a:cxnLst/>
            <a:rect l="l" t="t" r="r" b="b"/>
            <a:pathLst>
              <a:path w="23083" h="28685" extrusionOk="0">
                <a:moveTo>
                  <a:pt x="0" y="1"/>
                </a:moveTo>
                <a:lnTo>
                  <a:pt x="0" y="28685"/>
                </a:lnTo>
                <a:lnTo>
                  <a:pt x="21459" y="28685"/>
                </a:lnTo>
                <a:cubicBezTo>
                  <a:pt x="21459" y="28685"/>
                  <a:pt x="23082" y="26140"/>
                  <a:pt x="18030" y="21621"/>
                </a:cubicBezTo>
                <a:cubicBezTo>
                  <a:pt x="12978" y="17100"/>
                  <a:pt x="5798" y="19892"/>
                  <a:pt x="5866" y="10775"/>
                </a:cubicBezTo>
                <a:cubicBezTo>
                  <a:pt x="5932" y="1659"/>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
          <p:cNvSpPr/>
          <p:nvPr/>
        </p:nvSpPr>
        <p:spPr>
          <a:xfrm rot="10800000">
            <a:off x="32" y="-50"/>
            <a:ext cx="2616871" cy="2890847"/>
          </a:xfrm>
          <a:custGeom>
            <a:avLst/>
            <a:gdLst/>
            <a:ahLst/>
            <a:cxnLst/>
            <a:rect l="l" t="t" r="r" b="b"/>
            <a:pathLst>
              <a:path w="35850" h="39602" extrusionOk="0">
                <a:moveTo>
                  <a:pt x="35849" y="0"/>
                </a:moveTo>
                <a:cubicBezTo>
                  <a:pt x="31348" y="819"/>
                  <a:pt x="27986" y="1572"/>
                  <a:pt x="29982" y="14272"/>
                </a:cubicBezTo>
                <a:cubicBezTo>
                  <a:pt x="31965" y="26890"/>
                  <a:pt x="26923" y="30426"/>
                  <a:pt x="13686" y="30426"/>
                </a:cubicBezTo>
                <a:cubicBezTo>
                  <a:pt x="13600" y="30426"/>
                  <a:pt x="13514" y="30425"/>
                  <a:pt x="13427" y="30425"/>
                </a:cubicBezTo>
                <a:cubicBezTo>
                  <a:pt x="13395" y="30425"/>
                  <a:pt x="13362" y="30425"/>
                  <a:pt x="13330" y="30425"/>
                </a:cubicBezTo>
                <a:cubicBezTo>
                  <a:pt x="0" y="30425"/>
                  <a:pt x="1035" y="39600"/>
                  <a:pt x="1035" y="39600"/>
                </a:cubicBezTo>
                <a:lnTo>
                  <a:pt x="1035" y="39601"/>
                </a:lnTo>
                <a:lnTo>
                  <a:pt x="35849" y="39601"/>
                </a:lnTo>
                <a:lnTo>
                  <a:pt x="358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7" name="Google Shape;177;p4"/>
          <p:cNvSpPr txBox="1">
            <a:spLocks noGrp="1"/>
          </p:cNvSpPr>
          <p:nvPr>
            <p:ph type="body" idx="1"/>
          </p:nvPr>
        </p:nvSpPr>
        <p:spPr>
          <a:xfrm>
            <a:off x="720000" y="1116775"/>
            <a:ext cx="7704000" cy="393300"/>
          </a:xfrm>
          <a:prstGeom prst="rect">
            <a:avLst/>
          </a:prstGeom>
        </p:spPr>
        <p:txBody>
          <a:bodyPr spcFirstLastPara="1" wrap="square" lIns="91425" tIns="91425" rIns="91425" bIns="91425" anchor="t" anchorCtr="0">
            <a:noAutofit/>
          </a:bodyPr>
          <a:lstStyle>
            <a:lvl1pPr marL="457200" lvl="0" indent="-279400" rtl="0">
              <a:lnSpc>
                <a:spcPct val="100000"/>
              </a:lnSpc>
              <a:spcBef>
                <a:spcPts val="0"/>
              </a:spcBef>
              <a:spcAft>
                <a:spcPts val="0"/>
              </a:spcAft>
              <a:buClr>
                <a:srgbClr val="42FFB7"/>
              </a:buClr>
              <a:buSzPts val="800"/>
              <a:buFont typeface="Nunito Light"/>
              <a:buChar char="●"/>
              <a:defRPr/>
            </a:lvl1pPr>
            <a:lvl2pPr marL="914400" lvl="1" indent="-317500" rtl="0">
              <a:lnSpc>
                <a:spcPct val="100000"/>
              </a:lnSpc>
              <a:spcBef>
                <a:spcPts val="0"/>
              </a:spcBef>
              <a:spcAft>
                <a:spcPts val="0"/>
              </a:spcAft>
              <a:buClr>
                <a:srgbClr val="FFC800"/>
              </a:buClr>
              <a:buSzPts val="1400"/>
              <a:buFont typeface="Nunito Light"/>
              <a:buChar char="○"/>
              <a:defRPr/>
            </a:lvl2pPr>
            <a:lvl3pPr marL="1371600" lvl="2" indent="-317500" rtl="0">
              <a:lnSpc>
                <a:spcPct val="100000"/>
              </a:lnSpc>
              <a:spcBef>
                <a:spcPts val="0"/>
              </a:spcBef>
              <a:spcAft>
                <a:spcPts val="0"/>
              </a:spcAft>
              <a:buClr>
                <a:srgbClr val="FFC800"/>
              </a:buClr>
              <a:buSzPts val="1400"/>
              <a:buFont typeface="Nunito Light"/>
              <a:buChar char="■"/>
              <a:defRPr/>
            </a:lvl3pPr>
            <a:lvl4pPr marL="1828800" lvl="3" indent="-317500" rtl="0">
              <a:lnSpc>
                <a:spcPct val="100000"/>
              </a:lnSpc>
              <a:spcBef>
                <a:spcPts val="0"/>
              </a:spcBef>
              <a:spcAft>
                <a:spcPts val="0"/>
              </a:spcAft>
              <a:buClr>
                <a:srgbClr val="FFC800"/>
              </a:buClr>
              <a:buSzPts val="1400"/>
              <a:buFont typeface="Nunito Light"/>
              <a:buChar char="●"/>
              <a:defRPr/>
            </a:lvl4pPr>
            <a:lvl5pPr marL="2286000" lvl="4" indent="-317500" rtl="0">
              <a:lnSpc>
                <a:spcPct val="100000"/>
              </a:lnSpc>
              <a:spcBef>
                <a:spcPts val="0"/>
              </a:spcBef>
              <a:spcAft>
                <a:spcPts val="0"/>
              </a:spcAft>
              <a:buClr>
                <a:srgbClr val="434343"/>
              </a:buClr>
              <a:buSzPts val="1400"/>
              <a:buFont typeface="Nunito Light"/>
              <a:buChar char="○"/>
              <a:defRPr/>
            </a:lvl5pPr>
            <a:lvl6pPr marL="2743200" lvl="5" indent="-317500" rtl="0">
              <a:lnSpc>
                <a:spcPct val="100000"/>
              </a:lnSpc>
              <a:spcBef>
                <a:spcPts val="0"/>
              </a:spcBef>
              <a:spcAft>
                <a:spcPts val="0"/>
              </a:spcAft>
              <a:buClr>
                <a:srgbClr val="434343"/>
              </a:buClr>
              <a:buSzPts val="1400"/>
              <a:buFont typeface="Nunito Light"/>
              <a:buChar char="■"/>
              <a:defRPr/>
            </a:lvl6pPr>
            <a:lvl7pPr marL="3200400" lvl="6" indent="-317500" rtl="0">
              <a:lnSpc>
                <a:spcPct val="100000"/>
              </a:lnSpc>
              <a:spcBef>
                <a:spcPts val="0"/>
              </a:spcBef>
              <a:spcAft>
                <a:spcPts val="0"/>
              </a:spcAft>
              <a:buClr>
                <a:srgbClr val="434343"/>
              </a:buClr>
              <a:buSzPts val="1400"/>
              <a:buFont typeface="Nunito Light"/>
              <a:buChar char="●"/>
              <a:defRPr/>
            </a:lvl7pPr>
            <a:lvl8pPr marL="3657600" lvl="7" indent="-317500" rtl="0">
              <a:lnSpc>
                <a:spcPct val="100000"/>
              </a:lnSpc>
              <a:spcBef>
                <a:spcPts val="0"/>
              </a:spcBef>
              <a:spcAft>
                <a:spcPts val="0"/>
              </a:spcAft>
              <a:buClr>
                <a:srgbClr val="434343"/>
              </a:buClr>
              <a:buSzPts val="1400"/>
              <a:buFont typeface="Nunito Light"/>
              <a:buChar char="○"/>
              <a:defRPr/>
            </a:lvl8pPr>
            <a:lvl9pPr marL="4114800" lvl="8" indent="-317500" rtl="0">
              <a:lnSpc>
                <a:spcPct val="100000"/>
              </a:lnSpc>
              <a:spcBef>
                <a:spcPts val="0"/>
              </a:spcBef>
              <a:spcAft>
                <a:spcPts val="0"/>
              </a:spcAft>
              <a:buClr>
                <a:srgbClr val="434343"/>
              </a:buClr>
              <a:buSzPts val="1400"/>
              <a:buFont typeface="Nunito Light"/>
              <a:buChar char="■"/>
              <a:defRPr/>
            </a:lvl9pPr>
          </a:lstStyle>
          <a:p>
            <a:endParaRPr/>
          </a:p>
        </p:txBody>
      </p:sp>
      <p:grpSp>
        <p:nvGrpSpPr>
          <p:cNvPr id="178" name="Google Shape;178;p4"/>
          <p:cNvGrpSpPr/>
          <p:nvPr/>
        </p:nvGrpSpPr>
        <p:grpSpPr>
          <a:xfrm rot="-4376535">
            <a:off x="-73991" y="4320599"/>
            <a:ext cx="1059855" cy="1224620"/>
            <a:chOff x="725975" y="580175"/>
            <a:chExt cx="3328618" cy="3846085"/>
          </a:xfrm>
        </p:grpSpPr>
        <p:sp>
          <p:nvSpPr>
            <p:cNvPr id="179" name="Google Shape;179;p4"/>
            <p:cNvSpPr/>
            <p:nvPr/>
          </p:nvSpPr>
          <p:spPr>
            <a:xfrm>
              <a:off x="726139" y="580832"/>
              <a:ext cx="3328454" cy="3845428"/>
            </a:xfrm>
            <a:custGeom>
              <a:avLst/>
              <a:gdLst/>
              <a:ahLst/>
              <a:cxnLst/>
              <a:rect l="l" t="t" r="r" b="b"/>
              <a:pathLst>
                <a:path w="20255" h="23401" extrusionOk="0">
                  <a:moveTo>
                    <a:pt x="8446" y="1"/>
                  </a:moveTo>
                  <a:lnTo>
                    <a:pt x="1" y="18241"/>
                  </a:lnTo>
                  <a:lnTo>
                    <a:pt x="10888" y="23282"/>
                  </a:lnTo>
                  <a:cubicBezTo>
                    <a:pt x="11062" y="23363"/>
                    <a:pt x="11244" y="23401"/>
                    <a:pt x="11424" y="23401"/>
                  </a:cubicBezTo>
                  <a:cubicBezTo>
                    <a:pt x="11908" y="23401"/>
                    <a:pt x="12371" y="23125"/>
                    <a:pt x="12588" y="22658"/>
                  </a:cubicBezTo>
                  <a:lnTo>
                    <a:pt x="19957" y="6742"/>
                  </a:lnTo>
                  <a:cubicBezTo>
                    <a:pt x="20255" y="6102"/>
                    <a:pt x="19975" y="5340"/>
                    <a:pt x="19334" y="5043"/>
                  </a:cubicBezTo>
                  <a:lnTo>
                    <a:pt x="84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
            <p:cNvSpPr/>
            <p:nvPr/>
          </p:nvSpPr>
          <p:spPr>
            <a:xfrm>
              <a:off x="726304" y="580175"/>
              <a:ext cx="2377983" cy="3455479"/>
            </a:xfrm>
            <a:custGeom>
              <a:avLst/>
              <a:gdLst/>
              <a:ahLst/>
              <a:cxnLst/>
              <a:rect l="l" t="t" r="r" b="b"/>
              <a:pathLst>
                <a:path w="14471" h="21028" extrusionOk="0">
                  <a:moveTo>
                    <a:pt x="8446" y="0"/>
                  </a:moveTo>
                  <a:lnTo>
                    <a:pt x="1" y="18237"/>
                  </a:lnTo>
                  <a:lnTo>
                    <a:pt x="6025" y="21028"/>
                  </a:lnTo>
                  <a:lnTo>
                    <a:pt x="14471" y="2790"/>
                  </a:lnTo>
                  <a:lnTo>
                    <a:pt x="8446" y="0"/>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4"/>
            <p:cNvSpPr/>
            <p:nvPr/>
          </p:nvSpPr>
          <p:spPr>
            <a:xfrm>
              <a:off x="725975" y="580175"/>
              <a:ext cx="1562590" cy="3077854"/>
            </a:xfrm>
            <a:custGeom>
              <a:avLst/>
              <a:gdLst/>
              <a:ahLst/>
              <a:cxnLst/>
              <a:rect l="l" t="t" r="r" b="b"/>
              <a:pathLst>
                <a:path w="9509" h="18730" extrusionOk="0">
                  <a:moveTo>
                    <a:pt x="8446" y="0"/>
                  </a:moveTo>
                  <a:lnTo>
                    <a:pt x="1" y="18238"/>
                  </a:lnTo>
                  <a:lnTo>
                    <a:pt x="1063" y="18730"/>
                  </a:lnTo>
                  <a:lnTo>
                    <a:pt x="9508" y="492"/>
                  </a:lnTo>
                  <a:lnTo>
                    <a:pt x="84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4"/>
            <p:cNvSpPr/>
            <p:nvPr/>
          </p:nvSpPr>
          <p:spPr>
            <a:xfrm>
              <a:off x="1577516" y="2620953"/>
              <a:ext cx="1396291" cy="712031"/>
            </a:xfrm>
            <a:custGeom>
              <a:avLst/>
              <a:gdLst/>
              <a:ahLst/>
              <a:cxnLst/>
              <a:rect l="l" t="t" r="r" b="b"/>
              <a:pathLst>
                <a:path w="8497" h="4333" extrusionOk="0">
                  <a:moveTo>
                    <a:pt x="235" y="1"/>
                  </a:moveTo>
                  <a:lnTo>
                    <a:pt x="0" y="507"/>
                  </a:lnTo>
                  <a:lnTo>
                    <a:pt x="8262" y="4333"/>
                  </a:lnTo>
                  <a:lnTo>
                    <a:pt x="8496" y="3826"/>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
            <p:cNvSpPr/>
            <p:nvPr/>
          </p:nvSpPr>
          <p:spPr>
            <a:xfrm>
              <a:off x="1485493" y="2819296"/>
              <a:ext cx="1396291" cy="712031"/>
            </a:xfrm>
            <a:custGeom>
              <a:avLst/>
              <a:gdLst/>
              <a:ahLst/>
              <a:cxnLst/>
              <a:rect l="l" t="t" r="r" b="b"/>
              <a:pathLst>
                <a:path w="8497" h="4333" extrusionOk="0">
                  <a:moveTo>
                    <a:pt x="235" y="1"/>
                  </a:moveTo>
                  <a:lnTo>
                    <a:pt x="1" y="507"/>
                  </a:lnTo>
                  <a:lnTo>
                    <a:pt x="8262" y="4333"/>
                  </a:lnTo>
                  <a:lnTo>
                    <a:pt x="8496" y="3826"/>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
            <p:cNvSpPr/>
            <p:nvPr/>
          </p:nvSpPr>
          <p:spPr>
            <a:xfrm>
              <a:off x="1393798" y="3017967"/>
              <a:ext cx="1396126" cy="712195"/>
            </a:xfrm>
            <a:custGeom>
              <a:avLst/>
              <a:gdLst/>
              <a:ahLst/>
              <a:cxnLst/>
              <a:rect l="l" t="t" r="r" b="b"/>
              <a:pathLst>
                <a:path w="8496" h="4334" extrusionOk="0">
                  <a:moveTo>
                    <a:pt x="235" y="1"/>
                  </a:moveTo>
                  <a:lnTo>
                    <a:pt x="0" y="507"/>
                  </a:lnTo>
                  <a:lnTo>
                    <a:pt x="8261" y="4333"/>
                  </a:lnTo>
                  <a:lnTo>
                    <a:pt x="8496" y="3827"/>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
            <p:cNvSpPr/>
            <p:nvPr/>
          </p:nvSpPr>
          <p:spPr>
            <a:xfrm>
              <a:off x="2072632" y="1651423"/>
              <a:ext cx="1161960" cy="1019816"/>
            </a:xfrm>
            <a:custGeom>
              <a:avLst/>
              <a:gdLst/>
              <a:ahLst/>
              <a:cxnLst/>
              <a:rect l="l" t="t" r="r" b="b"/>
              <a:pathLst>
                <a:path w="7071" h="6206" extrusionOk="0">
                  <a:moveTo>
                    <a:pt x="3537" y="280"/>
                  </a:moveTo>
                  <a:cubicBezTo>
                    <a:pt x="3941" y="280"/>
                    <a:pt x="4344" y="367"/>
                    <a:pt x="4724" y="543"/>
                  </a:cubicBezTo>
                  <a:cubicBezTo>
                    <a:pt x="6137" y="1198"/>
                    <a:pt x="6753" y="2879"/>
                    <a:pt x="6100" y="4292"/>
                  </a:cubicBezTo>
                  <a:cubicBezTo>
                    <a:pt x="5622" y="5322"/>
                    <a:pt x="4599" y="5929"/>
                    <a:pt x="3532" y="5929"/>
                  </a:cubicBezTo>
                  <a:cubicBezTo>
                    <a:pt x="3135" y="5929"/>
                    <a:pt x="2733" y="5845"/>
                    <a:pt x="2350" y="5667"/>
                  </a:cubicBezTo>
                  <a:cubicBezTo>
                    <a:pt x="1665" y="5351"/>
                    <a:pt x="1145" y="4786"/>
                    <a:pt x="886" y="4078"/>
                  </a:cubicBezTo>
                  <a:cubicBezTo>
                    <a:pt x="625" y="3370"/>
                    <a:pt x="656" y="2604"/>
                    <a:pt x="973" y="1918"/>
                  </a:cubicBezTo>
                  <a:cubicBezTo>
                    <a:pt x="1291" y="1234"/>
                    <a:pt x="1856" y="714"/>
                    <a:pt x="2564" y="453"/>
                  </a:cubicBezTo>
                  <a:cubicBezTo>
                    <a:pt x="2881" y="336"/>
                    <a:pt x="3210" y="280"/>
                    <a:pt x="3537" y="280"/>
                  </a:cubicBezTo>
                  <a:close/>
                  <a:moveTo>
                    <a:pt x="3539" y="0"/>
                  </a:moveTo>
                  <a:cubicBezTo>
                    <a:pt x="3178" y="0"/>
                    <a:pt x="2817" y="64"/>
                    <a:pt x="2468" y="191"/>
                  </a:cubicBezTo>
                  <a:cubicBezTo>
                    <a:pt x="1690" y="477"/>
                    <a:pt x="1068" y="1048"/>
                    <a:pt x="720" y="1800"/>
                  </a:cubicBezTo>
                  <a:cubicBezTo>
                    <a:pt x="1" y="3353"/>
                    <a:pt x="679" y="5201"/>
                    <a:pt x="2231" y="5920"/>
                  </a:cubicBezTo>
                  <a:cubicBezTo>
                    <a:pt x="2652" y="6114"/>
                    <a:pt x="3095" y="6206"/>
                    <a:pt x="3531" y="6206"/>
                  </a:cubicBezTo>
                  <a:cubicBezTo>
                    <a:pt x="4703" y="6206"/>
                    <a:pt x="5828" y="5539"/>
                    <a:pt x="6351" y="4408"/>
                  </a:cubicBezTo>
                  <a:cubicBezTo>
                    <a:pt x="7071" y="2856"/>
                    <a:pt x="6393" y="1007"/>
                    <a:pt x="4840" y="288"/>
                  </a:cubicBezTo>
                  <a:cubicBezTo>
                    <a:pt x="4425" y="96"/>
                    <a:pt x="3983" y="0"/>
                    <a:pt x="35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
            <p:cNvSpPr/>
            <p:nvPr/>
          </p:nvSpPr>
          <p:spPr>
            <a:xfrm>
              <a:off x="2156603" y="2048766"/>
              <a:ext cx="886054" cy="439412"/>
            </a:xfrm>
            <a:custGeom>
              <a:avLst/>
              <a:gdLst/>
              <a:ahLst/>
              <a:cxnLst/>
              <a:rect l="l" t="t" r="r" b="b"/>
              <a:pathLst>
                <a:path w="5392" h="2674" extrusionOk="0">
                  <a:moveTo>
                    <a:pt x="238" y="1"/>
                  </a:moveTo>
                  <a:lnTo>
                    <a:pt x="0" y="147"/>
                  </a:lnTo>
                  <a:cubicBezTo>
                    <a:pt x="1383" y="2397"/>
                    <a:pt x="3751" y="2674"/>
                    <a:pt x="4828" y="2674"/>
                  </a:cubicBezTo>
                  <a:cubicBezTo>
                    <a:pt x="5169" y="2674"/>
                    <a:pt x="5382" y="2646"/>
                    <a:pt x="5391" y="2645"/>
                  </a:cubicBezTo>
                  <a:lnTo>
                    <a:pt x="5352" y="2368"/>
                  </a:lnTo>
                  <a:cubicBezTo>
                    <a:pt x="5344" y="2369"/>
                    <a:pt x="5145" y="2395"/>
                    <a:pt x="4823" y="2395"/>
                  </a:cubicBezTo>
                  <a:cubicBezTo>
                    <a:pt x="3803" y="2395"/>
                    <a:pt x="1550" y="2134"/>
                    <a:pt x="2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4"/>
            <p:cNvSpPr/>
            <p:nvPr/>
          </p:nvSpPr>
          <p:spPr>
            <a:xfrm>
              <a:off x="2279190" y="1661940"/>
              <a:ext cx="462746" cy="873401"/>
            </a:xfrm>
            <a:custGeom>
              <a:avLst/>
              <a:gdLst/>
              <a:ahLst/>
              <a:cxnLst/>
              <a:rect l="l" t="t" r="r" b="b"/>
              <a:pathLst>
                <a:path w="2816" h="5315" extrusionOk="0">
                  <a:moveTo>
                    <a:pt x="2647" y="0"/>
                  </a:moveTo>
                  <a:cubicBezTo>
                    <a:pt x="2620" y="19"/>
                    <a:pt x="1" y="2024"/>
                    <a:pt x="185" y="5314"/>
                  </a:cubicBezTo>
                  <a:lnTo>
                    <a:pt x="466" y="5299"/>
                  </a:lnTo>
                  <a:cubicBezTo>
                    <a:pt x="290" y="2160"/>
                    <a:pt x="2790" y="243"/>
                    <a:pt x="2816" y="224"/>
                  </a:cubicBezTo>
                  <a:lnTo>
                    <a:pt x="26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a:off x="2262758" y="1838920"/>
              <a:ext cx="886054" cy="439576"/>
            </a:xfrm>
            <a:custGeom>
              <a:avLst/>
              <a:gdLst/>
              <a:ahLst/>
              <a:cxnLst/>
              <a:rect l="l" t="t" r="r" b="b"/>
              <a:pathLst>
                <a:path w="5392" h="2675" extrusionOk="0">
                  <a:moveTo>
                    <a:pt x="564" y="1"/>
                  </a:moveTo>
                  <a:cubicBezTo>
                    <a:pt x="221" y="1"/>
                    <a:pt x="9" y="29"/>
                    <a:pt x="1" y="30"/>
                  </a:cubicBezTo>
                  <a:lnTo>
                    <a:pt x="39" y="307"/>
                  </a:lnTo>
                  <a:cubicBezTo>
                    <a:pt x="47" y="306"/>
                    <a:pt x="247" y="280"/>
                    <a:pt x="570" y="280"/>
                  </a:cubicBezTo>
                  <a:cubicBezTo>
                    <a:pt x="1591" y="280"/>
                    <a:pt x="3842" y="541"/>
                    <a:pt x="5153" y="2674"/>
                  </a:cubicBezTo>
                  <a:lnTo>
                    <a:pt x="5391" y="2527"/>
                  </a:lnTo>
                  <a:cubicBezTo>
                    <a:pt x="4008" y="277"/>
                    <a:pt x="1641" y="1"/>
                    <a:pt x="5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
            <p:cNvSpPr/>
            <p:nvPr/>
          </p:nvSpPr>
          <p:spPr>
            <a:xfrm>
              <a:off x="2563311" y="1792087"/>
              <a:ext cx="462582" cy="873565"/>
            </a:xfrm>
            <a:custGeom>
              <a:avLst/>
              <a:gdLst/>
              <a:ahLst/>
              <a:cxnLst/>
              <a:rect l="l" t="t" r="r" b="b"/>
              <a:pathLst>
                <a:path w="2815" h="5316" extrusionOk="0">
                  <a:moveTo>
                    <a:pt x="2628" y="1"/>
                  </a:moveTo>
                  <a:lnTo>
                    <a:pt x="2350" y="16"/>
                  </a:lnTo>
                  <a:cubicBezTo>
                    <a:pt x="2525" y="3155"/>
                    <a:pt x="25" y="5073"/>
                    <a:pt x="0" y="5092"/>
                  </a:cubicBezTo>
                  <a:lnTo>
                    <a:pt x="168" y="5316"/>
                  </a:lnTo>
                  <a:cubicBezTo>
                    <a:pt x="194" y="5295"/>
                    <a:pt x="2815" y="3292"/>
                    <a:pt x="2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a:off x="2428563" y="1711074"/>
              <a:ext cx="451079" cy="903308"/>
            </a:xfrm>
            <a:custGeom>
              <a:avLst/>
              <a:gdLst/>
              <a:ahLst/>
              <a:cxnLst/>
              <a:rect l="l" t="t" r="r" b="b"/>
              <a:pathLst>
                <a:path w="2745" h="5497" extrusionOk="0">
                  <a:moveTo>
                    <a:pt x="2491" y="1"/>
                  </a:moveTo>
                  <a:lnTo>
                    <a:pt x="0" y="5379"/>
                  </a:lnTo>
                  <a:lnTo>
                    <a:pt x="254" y="5496"/>
                  </a:lnTo>
                  <a:lnTo>
                    <a:pt x="2745" y="118"/>
                  </a:lnTo>
                  <a:lnTo>
                    <a:pt x="24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a:off x="2201135" y="1935216"/>
              <a:ext cx="903144" cy="451243"/>
            </a:xfrm>
            <a:custGeom>
              <a:avLst/>
              <a:gdLst/>
              <a:ahLst/>
              <a:cxnLst/>
              <a:rect l="l" t="t" r="r" b="b"/>
              <a:pathLst>
                <a:path w="5496" h="2746" extrusionOk="0">
                  <a:moveTo>
                    <a:pt x="117" y="1"/>
                  </a:moveTo>
                  <a:lnTo>
                    <a:pt x="0" y="254"/>
                  </a:lnTo>
                  <a:lnTo>
                    <a:pt x="5378" y="2745"/>
                  </a:lnTo>
                  <a:lnTo>
                    <a:pt x="5496" y="2491"/>
                  </a:lnTo>
                  <a:lnTo>
                    <a:pt x="1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4"/>
            <p:cNvSpPr/>
            <p:nvPr/>
          </p:nvSpPr>
          <p:spPr>
            <a:xfrm>
              <a:off x="2114042" y="580832"/>
              <a:ext cx="1885987" cy="847108"/>
            </a:xfrm>
            <a:custGeom>
              <a:avLst/>
              <a:gdLst/>
              <a:ahLst/>
              <a:cxnLst/>
              <a:rect l="l" t="t" r="r" b="b"/>
              <a:pathLst>
                <a:path w="11477" h="5155" extrusionOk="0">
                  <a:moveTo>
                    <a:pt x="0" y="1"/>
                  </a:moveTo>
                  <a:lnTo>
                    <a:pt x="11130" y="5155"/>
                  </a:lnTo>
                  <a:lnTo>
                    <a:pt x="11221" y="4935"/>
                  </a:lnTo>
                  <a:cubicBezTo>
                    <a:pt x="11476" y="4322"/>
                    <a:pt x="11153" y="3620"/>
                    <a:pt x="10522" y="3416"/>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 name="Google Shape;193;p4"/>
          <p:cNvGrpSpPr/>
          <p:nvPr/>
        </p:nvGrpSpPr>
        <p:grpSpPr>
          <a:xfrm rot="818575">
            <a:off x="8297112" y="4253970"/>
            <a:ext cx="1163928" cy="1245460"/>
            <a:chOff x="1141181" y="262025"/>
            <a:chExt cx="4067198" cy="4352099"/>
          </a:xfrm>
        </p:grpSpPr>
        <p:sp>
          <p:nvSpPr>
            <p:cNvPr id="194" name="Google Shape;194;p4"/>
            <p:cNvSpPr/>
            <p:nvPr/>
          </p:nvSpPr>
          <p:spPr>
            <a:xfrm>
              <a:off x="1618170" y="262025"/>
              <a:ext cx="3590208" cy="3617788"/>
            </a:xfrm>
            <a:custGeom>
              <a:avLst/>
              <a:gdLst/>
              <a:ahLst/>
              <a:cxnLst/>
              <a:rect l="l" t="t" r="r" b="b"/>
              <a:pathLst>
                <a:path w="20789" h="20949" extrusionOk="0">
                  <a:moveTo>
                    <a:pt x="8227" y="1"/>
                  </a:moveTo>
                  <a:cubicBezTo>
                    <a:pt x="7922" y="1"/>
                    <a:pt x="7615" y="111"/>
                    <a:pt x="7373" y="333"/>
                  </a:cubicBezTo>
                  <a:lnTo>
                    <a:pt x="547" y="6599"/>
                  </a:lnTo>
                  <a:cubicBezTo>
                    <a:pt x="33" y="7071"/>
                    <a:pt x="0" y="7871"/>
                    <a:pt x="471" y="8383"/>
                  </a:cubicBezTo>
                  <a:lnTo>
                    <a:pt x="11630" y="20540"/>
                  </a:lnTo>
                  <a:cubicBezTo>
                    <a:pt x="11880" y="20811"/>
                    <a:pt x="12220" y="20949"/>
                    <a:pt x="12562" y="20949"/>
                  </a:cubicBezTo>
                  <a:cubicBezTo>
                    <a:pt x="12867" y="20949"/>
                    <a:pt x="13173" y="20839"/>
                    <a:pt x="13415" y="20616"/>
                  </a:cubicBezTo>
                  <a:lnTo>
                    <a:pt x="20240" y="14350"/>
                  </a:lnTo>
                  <a:cubicBezTo>
                    <a:pt x="20754" y="13879"/>
                    <a:pt x="20788" y="13079"/>
                    <a:pt x="20317" y="12564"/>
                  </a:cubicBezTo>
                  <a:lnTo>
                    <a:pt x="9157" y="409"/>
                  </a:lnTo>
                  <a:cubicBezTo>
                    <a:pt x="8908" y="138"/>
                    <a:pt x="8568" y="1"/>
                    <a:pt x="8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a:off x="1618170" y="262025"/>
              <a:ext cx="3590208" cy="2527391"/>
            </a:xfrm>
            <a:custGeom>
              <a:avLst/>
              <a:gdLst/>
              <a:ahLst/>
              <a:cxnLst/>
              <a:rect l="l" t="t" r="r" b="b"/>
              <a:pathLst>
                <a:path w="20789" h="14635" extrusionOk="0">
                  <a:moveTo>
                    <a:pt x="8227" y="1"/>
                  </a:moveTo>
                  <a:cubicBezTo>
                    <a:pt x="7922" y="1"/>
                    <a:pt x="7615" y="111"/>
                    <a:pt x="7373" y="333"/>
                  </a:cubicBezTo>
                  <a:lnTo>
                    <a:pt x="547" y="6599"/>
                  </a:lnTo>
                  <a:cubicBezTo>
                    <a:pt x="33" y="7071"/>
                    <a:pt x="0" y="7871"/>
                    <a:pt x="471" y="8383"/>
                  </a:cubicBezTo>
                  <a:lnTo>
                    <a:pt x="576" y="8496"/>
                  </a:lnTo>
                  <a:cubicBezTo>
                    <a:pt x="2044" y="7553"/>
                    <a:pt x="3983" y="6756"/>
                    <a:pt x="6344" y="6756"/>
                  </a:cubicBezTo>
                  <a:cubicBezTo>
                    <a:pt x="9949" y="6756"/>
                    <a:pt x="14537" y="8613"/>
                    <a:pt x="19930" y="14635"/>
                  </a:cubicBezTo>
                  <a:lnTo>
                    <a:pt x="20239" y="14350"/>
                  </a:lnTo>
                  <a:cubicBezTo>
                    <a:pt x="20754" y="13879"/>
                    <a:pt x="20788" y="13079"/>
                    <a:pt x="20317" y="12566"/>
                  </a:cubicBezTo>
                  <a:lnTo>
                    <a:pt x="9157" y="409"/>
                  </a:lnTo>
                  <a:cubicBezTo>
                    <a:pt x="8908" y="138"/>
                    <a:pt x="8568" y="1"/>
                    <a:pt x="8227" y="1"/>
                  </a:cubicBezTo>
                  <a:close/>
                </a:path>
              </a:pathLst>
            </a:custGeom>
            <a:solidFill>
              <a:schemeClr val="lt1">
                <a:alpha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a:off x="2902519" y="687548"/>
              <a:ext cx="385806" cy="347980"/>
            </a:xfrm>
            <a:custGeom>
              <a:avLst/>
              <a:gdLst/>
              <a:ahLst/>
              <a:cxnLst/>
              <a:rect l="l" t="t" r="r" b="b"/>
              <a:pathLst>
                <a:path w="2234" h="2015" extrusionOk="0">
                  <a:moveTo>
                    <a:pt x="1116" y="1"/>
                  </a:moveTo>
                  <a:cubicBezTo>
                    <a:pt x="873" y="1"/>
                    <a:pt x="628" y="89"/>
                    <a:pt x="435" y="266"/>
                  </a:cubicBezTo>
                  <a:cubicBezTo>
                    <a:pt x="27" y="642"/>
                    <a:pt x="0" y="1279"/>
                    <a:pt x="374" y="1688"/>
                  </a:cubicBezTo>
                  <a:cubicBezTo>
                    <a:pt x="572" y="1904"/>
                    <a:pt x="844" y="2014"/>
                    <a:pt x="1116" y="2014"/>
                  </a:cubicBezTo>
                  <a:cubicBezTo>
                    <a:pt x="1359" y="2014"/>
                    <a:pt x="1603" y="1926"/>
                    <a:pt x="1797" y="1749"/>
                  </a:cubicBezTo>
                  <a:cubicBezTo>
                    <a:pt x="2207" y="1373"/>
                    <a:pt x="2234" y="736"/>
                    <a:pt x="1857" y="327"/>
                  </a:cubicBezTo>
                  <a:cubicBezTo>
                    <a:pt x="1659" y="110"/>
                    <a:pt x="1388" y="1"/>
                    <a:pt x="11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a:off x="2952255" y="1474007"/>
              <a:ext cx="1477945" cy="1592075"/>
            </a:xfrm>
            <a:custGeom>
              <a:avLst/>
              <a:gdLst/>
              <a:ahLst/>
              <a:cxnLst/>
              <a:rect l="l" t="t" r="r" b="b"/>
              <a:pathLst>
                <a:path w="8558" h="9219" extrusionOk="0">
                  <a:moveTo>
                    <a:pt x="608" y="1"/>
                  </a:moveTo>
                  <a:lnTo>
                    <a:pt x="1" y="558"/>
                  </a:lnTo>
                  <a:lnTo>
                    <a:pt x="7951" y="9218"/>
                  </a:lnTo>
                  <a:lnTo>
                    <a:pt x="8557" y="8661"/>
                  </a:lnTo>
                  <a:lnTo>
                    <a:pt x="6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a:off x="3451523" y="1609228"/>
              <a:ext cx="1182287" cy="1269826"/>
            </a:xfrm>
            <a:custGeom>
              <a:avLst/>
              <a:gdLst/>
              <a:ahLst/>
              <a:cxnLst/>
              <a:rect l="l" t="t" r="r" b="b"/>
              <a:pathLst>
                <a:path w="6846" h="7353" extrusionOk="0">
                  <a:moveTo>
                    <a:pt x="607" y="0"/>
                  </a:moveTo>
                  <a:lnTo>
                    <a:pt x="1" y="558"/>
                  </a:lnTo>
                  <a:lnTo>
                    <a:pt x="6239" y="7353"/>
                  </a:lnTo>
                  <a:lnTo>
                    <a:pt x="6846" y="6796"/>
                  </a:lnTo>
                  <a:lnTo>
                    <a:pt x="6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a:off x="4442286" y="2283262"/>
              <a:ext cx="393405" cy="410669"/>
            </a:xfrm>
            <a:custGeom>
              <a:avLst/>
              <a:gdLst/>
              <a:ahLst/>
              <a:cxnLst/>
              <a:rect l="l" t="t" r="r" b="b"/>
              <a:pathLst>
                <a:path w="2278" h="2378" extrusionOk="0">
                  <a:moveTo>
                    <a:pt x="608" y="1"/>
                  </a:moveTo>
                  <a:lnTo>
                    <a:pt x="1" y="557"/>
                  </a:lnTo>
                  <a:lnTo>
                    <a:pt x="1671" y="2377"/>
                  </a:lnTo>
                  <a:lnTo>
                    <a:pt x="2277" y="1820"/>
                  </a:lnTo>
                  <a:lnTo>
                    <a:pt x="6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a:off x="4068051" y="1876044"/>
              <a:ext cx="393405" cy="410496"/>
            </a:xfrm>
            <a:custGeom>
              <a:avLst/>
              <a:gdLst/>
              <a:ahLst/>
              <a:cxnLst/>
              <a:rect l="l" t="t" r="r" b="b"/>
              <a:pathLst>
                <a:path w="2278" h="2377" extrusionOk="0">
                  <a:moveTo>
                    <a:pt x="607" y="0"/>
                  </a:moveTo>
                  <a:lnTo>
                    <a:pt x="0" y="557"/>
                  </a:lnTo>
                  <a:lnTo>
                    <a:pt x="1671" y="2377"/>
                  </a:lnTo>
                  <a:lnTo>
                    <a:pt x="2278" y="1819"/>
                  </a:lnTo>
                  <a:lnTo>
                    <a:pt x="6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a:off x="1141181" y="1962219"/>
              <a:ext cx="3622675" cy="2651904"/>
            </a:xfrm>
            <a:custGeom>
              <a:avLst/>
              <a:gdLst/>
              <a:ahLst/>
              <a:cxnLst/>
              <a:rect l="l" t="t" r="r" b="b"/>
              <a:pathLst>
                <a:path w="20977" h="15356" extrusionOk="0">
                  <a:moveTo>
                    <a:pt x="3531" y="1"/>
                  </a:moveTo>
                  <a:cubicBezTo>
                    <a:pt x="2960" y="1"/>
                    <a:pt x="2441" y="392"/>
                    <a:pt x="2304" y="973"/>
                  </a:cubicBezTo>
                  <a:lnTo>
                    <a:pt x="162" y="9986"/>
                  </a:lnTo>
                  <a:cubicBezTo>
                    <a:pt x="1" y="10664"/>
                    <a:pt x="420" y="11345"/>
                    <a:pt x="1099" y="11507"/>
                  </a:cubicBezTo>
                  <a:lnTo>
                    <a:pt x="17153" y="15321"/>
                  </a:lnTo>
                  <a:cubicBezTo>
                    <a:pt x="17251" y="15344"/>
                    <a:pt x="17349" y="15355"/>
                    <a:pt x="17446" y="15355"/>
                  </a:cubicBezTo>
                  <a:cubicBezTo>
                    <a:pt x="18017" y="15355"/>
                    <a:pt x="18536" y="14965"/>
                    <a:pt x="18673" y="14384"/>
                  </a:cubicBezTo>
                  <a:lnTo>
                    <a:pt x="20815" y="5371"/>
                  </a:lnTo>
                  <a:cubicBezTo>
                    <a:pt x="20976" y="4692"/>
                    <a:pt x="20558" y="4011"/>
                    <a:pt x="19878" y="3849"/>
                  </a:cubicBezTo>
                  <a:lnTo>
                    <a:pt x="3824" y="35"/>
                  </a:lnTo>
                  <a:cubicBezTo>
                    <a:pt x="3726" y="12"/>
                    <a:pt x="3628" y="1"/>
                    <a:pt x="3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a:off x="1141181" y="1962219"/>
              <a:ext cx="3622675" cy="1993418"/>
            </a:xfrm>
            <a:custGeom>
              <a:avLst/>
              <a:gdLst/>
              <a:ahLst/>
              <a:cxnLst/>
              <a:rect l="l" t="t" r="r" b="b"/>
              <a:pathLst>
                <a:path w="20977" h="11543" extrusionOk="0">
                  <a:moveTo>
                    <a:pt x="3531" y="1"/>
                  </a:moveTo>
                  <a:cubicBezTo>
                    <a:pt x="2960" y="1"/>
                    <a:pt x="2441" y="392"/>
                    <a:pt x="2304" y="973"/>
                  </a:cubicBezTo>
                  <a:lnTo>
                    <a:pt x="162" y="9986"/>
                  </a:lnTo>
                  <a:cubicBezTo>
                    <a:pt x="1" y="10664"/>
                    <a:pt x="420" y="11345"/>
                    <a:pt x="1099" y="11507"/>
                  </a:cubicBezTo>
                  <a:lnTo>
                    <a:pt x="1249" y="11542"/>
                  </a:lnTo>
                  <a:cubicBezTo>
                    <a:pt x="2593" y="8406"/>
                    <a:pt x="5742" y="4728"/>
                    <a:pt x="13107" y="4728"/>
                  </a:cubicBezTo>
                  <a:cubicBezTo>
                    <a:pt x="15263" y="4728"/>
                    <a:pt x="17780" y="5043"/>
                    <a:pt x="20718" y="5779"/>
                  </a:cubicBezTo>
                  <a:lnTo>
                    <a:pt x="20815" y="5371"/>
                  </a:lnTo>
                  <a:cubicBezTo>
                    <a:pt x="20976" y="4692"/>
                    <a:pt x="20558" y="4011"/>
                    <a:pt x="19878" y="3849"/>
                  </a:cubicBezTo>
                  <a:lnTo>
                    <a:pt x="3824" y="35"/>
                  </a:lnTo>
                  <a:cubicBezTo>
                    <a:pt x="3726" y="12"/>
                    <a:pt x="3628" y="1"/>
                    <a:pt x="3531" y="1"/>
                  </a:cubicBez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4"/>
            <p:cNvSpPr/>
            <p:nvPr/>
          </p:nvSpPr>
          <p:spPr>
            <a:xfrm>
              <a:off x="1249980" y="3025337"/>
              <a:ext cx="3273999" cy="1078308"/>
            </a:xfrm>
            <a:custGeom>
              <a:avLst/>
              <a:gdLst/>
              <a:ahLst/>
              <a:cxnLst/>
              <a:rect l="l" t="t" r="r" b="b"/>
              <a:pathLst>
                <a:path w="18958" h="6244" extrusionOk="0">
                  <a:moveTo>
                    <a:pt x="442" y="1"/>
                  </a:moveTo>
                  <a:lnTo>
                    <a:pt x="1" y="1856"/>
                  </a:lnTo>
                  <a:lnTo>
                    <a:pt x="18518" y="6243"/>
                  </a:lnTo>
                  <a:lnTo>
                    <a:pt x="18957" y="4388"/>
                  </a:lnTo>
                  <a:lnTo>
                    <a:pt x="44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a:off x="2428120" y="2960922"/>
              <a:ext cx="2008299" cy="606678"/>
            </a:xfrm>
            <a:custGeom>
              <a:avLst/>
              <a:gdLst/>
              <a:ahLst/>
              <a:cxnLst/>
              <a:rect l="l" t="t" r="r" b="b"/>
              <a:pathLst>
                <a:path w="11629" h="3513" extrusionOk="0">
                  <a:moveTo>
                    <a:pt x="190" y="0"/>
                  </a:moveTo>
                  <a:lnTo>
                    <a:pt x="0" y="802"/>
                  </a:lnTo>
                  <a:lnTo>
                    <a:pt x="11439" y="3513"/>
                  </a:lnTo>
                  <a:lnTo>
                    <a:pt x="11629" y="2711"/>
                  </a:lnTo>
                  <a:lnTo>
                    <a:pt x="19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a:off x="2917025" y="2792543"/>
              <a:ext cx="1583118" cy="505996"/>
            </a:xfrm>
            <a:custGeom>
              <a:avLst/>
              <a:gdLst/>
              <a:ahLst/>
              <a:cxnLst/>
              <a:rect l="l" t="t" r="r" b="b"/>
              <a:pathLst>
                <a:path w="9167" h="2930" extrusionOk="0">
                  <a:moveTo>
                    <a:pt x="190" y="1"/>
                  </a:moveTo>
                  <a:lnTo>
                    <a:pt x="0" y="803"/>
                  </a:lnTo>
                  <a:lnTo>
                    <a:pt x="8977" y="2930"/>
                  </a:lnTo>
                  <a:lnTo>
                    <a:pt x="9167" y="2128"/>
                  </a:lnTo>
                  <a:lnTo>
                    <a:pt x="1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a:off x="1752874" y="2207621"/>
              <a:ext cx="383043" cy="348153"/>
            </a:xfrm>
            <a:custGeom>
              <a:avLst/>
              <a:gdLst/>
              <a:ahLst/>
              <a:cxnLst/>
              <a:rect l="l" t="t" r="r" b="b"/>
              <a:pathLst>
                <a:path w="2218" h="2016" extrusionOk="0">
                  <a:moveTo>
                    <a:pt x="1109" y="1"/>
                  </a:moveTo>
                  <a:cubicBezTo>
                    <a:pt x="652" y="1"/>
                    <a:pt x="239" y="313"/>
                    <a:pt x="130" y="776"/>
                  </a:cubicBezTo>
                  <a:cubicBezTo>
                    <a:pt x="1" y="1317"/>
                    <a:pt x="335" y="1860"/>
                    <a:pt x="878" y="1988"/>
                  </a:cubicBezTo>
                  <a:cubicBezTo>
                    <a:pt x="956" y="2006"/>
                    <a:pt x="1034" y="2015"/>
                    <a:pt x="1110" y="2015"/>
                  </a:cubicBezTo>
                  <a:cubicBezTo>
                    <a:pt x="1566" y="2015"/>
                    <a:pt x="1980" y="1703"/>
                    <a:pt x="2089" y="1239"/>
                  </a:cubicBezTo>
                  <a:cubicBezTo>
                    <a:pt x="2217" y="699"/>
                    <a:pt x="1882" y="156"/>
                    <a:pt x="1342" y="28"/>
                  </a:cubicBezTo>
                  <a:cubicBezTo>
                    <a:pt x="1264" y="10"/>
                    <a:pt x="1186" y="1"/>
                    <a:pt x="11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 name="Google Shape;207;p4"/>
          <p:cNvGrpSpPr/>
          <p:nvPr/>
        </p:nvGrpSpPr>
        <p:grpSpPr>
          <a:xfrm rot="-1297163">
            <a:off x="-158828" y="-413542"/>
            <a:ext cx="1112202" cy="1060997"/>
            <a:chOff x="936800" y="644000"/>
            <a:chExt cx="3397834" cy="3241401"/>
          </a:xfrm>
        </p:grpSpPr>
        <p:sp>
          <p:nvSpPr>
            <p:cNvPr id="208" name="Google Shape;208;p4"/>
            <p:cNvSpPr/>
            <p:nvPr/>
          </p:nvSpPr>
          <p:spPr>
            <a:xfrm>
              <a:off x="936800" y="644000"/>
              <a:ext cx="3397834" cy="3241401"/>
            </a:xfrm>
            <a:custGeom>
              <a:avLst/>
              <a:gdLst/>
              <a:ahLst/>
              <a:cxnLst/>
              <a:rect l="l" t="t" r="r" b="b"/>
              <a:pathLst>
                <a:path w="28454" h="27144" extrusionOk="0">
                  <a:moveTo>
                    <a:pt x="25151" y="0"/>
                  </a:moveTo>
                  <a:lnTo>
                    <a:pt x="16731" y="4241"/>
                  </a:lnTo>
                  <a:lnTo>
                    <a:pt x="8297" y="2636"/>
                  </a:lnTo>
                  <a:lnTo>
                    <a:pt x="0" y="7528"/>
                  </a:lnTo>
                  <a:lnTo>
                    <a:pt x="3282" y="27143"/>
                  </a:lnTo>
                  <a:lnTo>
                    <a:pt x="11612" y="22505"/>
                  </a:lnTo>
                  <a:lnTo>
                    <a:pt x="20028" y="24257"/>
                  </a:lnTo>
                  <a:lnTo>
                    <a:pt x="28454" y="19750"/>
                  </a:lnTo>
                  <a:lnTo>
                    <a:pt x="251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a:off x="1060634" y="813332"/>
              <a:ext cx="3149690" cy="2895933"/>
            </a:xfrm>
            <a:custGeom>
              <a:avLst/>
              <a:gdLst/>
              <a:ahLst/>
              <a:cxnLst/>
              <a:rect l="l" t="t" r="r" b="b"/>
              <a:pathLst>
                <a:path w="26376" h="24251" extrusionOk="0">
                  <a:moveTo>
                    <a:pt x="23394" y="0"/>
                  </a:moveTo>
                  <a:lnTo>
                    <a:pt x="15831" y="3809"/>
                  </a:lnTo>
                  <a:lnTo>
                    <a:pt x="7432" y="2211"/>
                  </a:lnTo>
                  <a:lnTo>
                    <a:pt x="1" y="6593"/>
                  </a:lnTo>
                  <a:lnTo>
                    <a:pt x="2954" y="24251"/>
                  </a:lnTo>
                  <a:lnTo>
                    <a:pt x="10424" y="20092"/>
                  </a:lnTo>
                  <a:lnTo>
                    <a:pt x="18849" y="21847"/>
                  </a:lnTo>
                  <a:lnTo>
                    <a:pt x="26375" y="17819"/>
                  </a:lnTo>
                  <a:lnTo>
                    <a:pt x="233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a:off x="1948130" y="1077241"/>
              <a:ext cx="1363361" cy="2344952"/>
            </a:xfrm>
            <a:custGeom>
              <a:avLst/>
              <a:gdLst/>
              <a:ahLst/>
              <a:cxnLst/>
              <a:rect l="l" t="t" r="r" b="b"/>
              <a:pathLst>
                <a:path w="11417" h="19637" extrusionOk="0">
                  <a:moveTo>
                    <a:pt x="0" y="1"/>
                  </a:moveTo>
                  <a:lnTo>
                    <a:pt x="2992" y="17882"/>
                  </a:lnTo>
                  <a:lnTo>
                    <a:pt x="11417" y="19637"/>
                  </a:lnTo>
                  <a:lnTo>
                    <a:pt x="8399" y="1599"/>
                  </a:lnTo>
                  <a:lnTo>
                    <a:pt x="0" y="1"/>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4"/>
            <p:cNvSpPr/>
            <p:nvPr/>
          </p:nvSpPr>
          <p:spPr>
            <a:xfrm>
              <a:off x="1060634" y="1139815"/>
              <a:ext cx="3097506" cy="2569572"/>
            </a:xfrm>
            <a:custGeom>
              <a:avLst/>
              <a:gdLst/>
              <a:ahLst/>
              <a:cxnLst/>
              <a:rect l="l" t="t" r="r" b="b"/>
              <a:pathLst>
                <a:path w="25939" h="21518" extrusionOk="0">
                  <a:moveTo>
                    <a:pt x="20544" y="3424"/>
                  </a:moveTo>
                  <a:lnTo>
                    <a:pt x="21169" y="7163"/>
                  </a:lnTo>
                  <a:lnTo>
                    <a:pt x="18286" y="8550"/>
                  </a:lnTo>
                  <a:lnTo>
                    <a:pt x="17673" y="4884"/>
                  </a:lnTo>
                  <a:lnTo>
                    <a:pt x="20544" y="3424"/>
                  </a:lnTo>
                  <a:close/>
                  <a:moveTo>
                    <a:pt x="8173" y="3902"/>
                  </a:moveTo>
                  <a:lnTo>
                    <a:pt x="10917" y="4408"/>
                  </a:lnTo>
                  <a:lnTo>
                    <a:pt x="11567" y="8293"/>
                  </a:lnTo>
                  <a:lnTo>
                    <a:pt x="11567" y="8293"/>
                  </a:lnTo>
                  <a:lnTo>
                    <a:pt x="8814" y="7837"/>
                  </a:lnTo>
                  <a:lnTo>
                    <a:pt x="6186" y="9254"/>
                  </a:lnTo>
                  <a:lnTo>
                    <a:pt x="5538" y="5384"/>
                  </a:lnTo>
                  <a:lnTo>
                    <a:pt x="8173" y="3902"/>
                  </a:lnTo>
                  <a:close/>
                  <a:moveTo>
                    <a:pt x="12156" y="4634"/>
                  </a:moveTo>
                  <a:lnTo>
                    <a:pt x="16563" y="5448"/>
                  </a:lnTo>
                  <a:lnTo>
                    <a:pt x="17172" y="9088"/>
                  </a:lnTo>
                  <a:lnTo>
                    <a:pt x="17403" y="10461"/>
                  </a:lnTo>
                  <a:lnTo>
                    <a:pt x="17452" y="10754"/>
                  </a:lnTo>
                  <a:lnTo>
                    <a:pt x="18127" y="14788"/>
                  </a:lnTo>
                  <a:lnTo>
                    <a:pt x="18127" y="14788"/>
                  </a:lnTo>
                  <a:lnTo>
                    <a:pt x="13732" y="14060"/>
                  </a:lnTo>
                  <a:lnTo>
                    <a:pt x="12156" y="4634"/>
                  </a:lnTo>
                  <a:close/>
                  <a:moveTo>
                    <a:pt x="9045" y="9210"/>
                  </a:moveTo>
                  <a:lnTo>
                    <a:pt x="11806" y="9719"/>
                  </a:lnTo>
                  <a:lnTo>
                    <a:pt x="12498" y="13856"/>
                  </a:lnTo>
                  <a:lnTo>
                    <a:pt x="12498" y="13856"/>
                  </a:lnTo>
                  <a:lnTo>
                    <a:pt x="9763" y="13403"/>
                  </a:lnTo>
                  <a:lnTo>
                    <a:pt x="7119" y="14829"/>
                  </a:lnTo>
                  <a:lnTo>
                    <a:pt x="6279" y="9810"/>
                  </a:lnTo>
                  <a:lnTo>
                    <a:pt x="6279" y="9810"/>
                  </a:lnTo>
                  <a:lnTo>
                    <a:pt x="6426" y="10684"/>
                  </a:lnTo>
                  <a:lnTo>
                    <a:pt x="9045" y="9210"/>
                  </a:lnTo>
                  <a:close/>
                  <a:moveTo>
                    <a:pt x="4508" y="5962"/>
                  </a:moveTo>
                  <a:lnTo>
                    <a:pt x="6085" y="15386"/>
                  </a:lnTo>
                  <a:lnTo>
                    <a:pt x="3304" y="16884"/>
                  </a:lnTo>
                  <a:lnTo>
                    <a:pt x="1739" y="7522"/>
                  </a:lnTo>
                  <a:lnTo>
                    <a:pt x="4508" y="5962"/>
                  </a:lnTo>
                  <a:close/>
                  <a:moveTo>
                    <a:pt x="10180" y="0"/>
                  </a:moveTo>
                  <a:lnTo>
                    <a:pt x="10679" y="2980"/>
                  </a:lnTo>
                  <a:lnTo>
                    <a:pt x="7944" y="2527"/>
                  </a:lnTo>
                  <a:lnTo>
                    <a:pt x="5300" y="3954"/>
                  </a:lnTo>
                  <a:lnTo>
                    <a:pt x="4810" y="1025"/>
                  </a:lnTo>
                  <a:lnTo>
                    <a:pt x="3784" y="1631"/>
                  </a:lnTo>
                  <a:lnTo>
                    <a:pt x="4267" y="4510"/>
                  </a:lnTo>
                  <a:lnTo>
                    <a:pt x="1486" y="6009"/>
                  </a:lnTo>
                  <a:lnTo>
                    <a:pt x="1025" y="3257"/>
                  </a:lnTo>
                  <a:lnTo>
                    <a:pt x="1" y="3861"/>
                  </a:lnTo>
                  <a:lnTo>
                    <a:pt x="452" y="6566"/>
                  </a:lnTo>
                  <a:lnTo>
                    <a:pt x="710" y="8103"/>
                  </a:lnTo>
                  <a:lnTo>
                    <a:pt x="2272" y="17443"/>
                  </a:lnTo>
                  <a:lnTo>
                    <a:pt x="2529" y="18979"/>
                  </a:lnTo>
                  <a:lnTo>
                    <a:pt x="2954" y="21518"/>
                  </a:lnTo>
                  <a:lnTo>
                    <a:pt x="3984" y="20945"/>
                  </a:lnTo>
                  <a:lnTo>
                    <a:pt x="3559" y="18401"/>
                  </a:lnTo>
                  <a:lnTo>
                    <a:pt x="6329" y="16841"/>
                  </a:lnTo>
                  <a:lnTo>
                    <a:pt x="6756" y="19401"/>
                  </a:lnTo>
                  <a:lnTo>
                    <a:pt x="7786" y="18829"/>
                  </a:lnTo>
                  <a:lnTo>
                    <a:pt x="7358" y="16264"/>
                  </a:lnTo>
                  <a:lnTo>
                    <a:pt x="9992" y="14780"/>
                  </a:lnTo>
                  <a:lnTo>
                    <a:pt x="12737" y="15287"/>
                  </a:lnTo>
                  <a:lnTo>
                    <a:pt x="13179" y="17934"/>
                  </a:lnTo>
                  <a:lnTo>
                    <a:pt x="14423" y="18192"/>
                  </a:lnTo>
                  <a:lnTo>
                    <a:pt x="13975" y="15515"/>
                  </a:lnTo>
                  <a:lnTo>
                    <a:pt x="18383" y="16329"/>
                  </a:lnTo>
                  <a:lnTo>
                    <a:pt x="18849" y="19116"/>
                  </a:lnTo>
                  <a:lnTo>
                    <a:pt x="19953" y="18524"/>
                  </a:lnTo>
                  <a:lnTo>
                    <a:pt x="19493" y="15763"/>
                  </a:lnTo>
                  <a:lnTo>
                    <a:pt x="25939" y="12486"/>
                  </a:lnTo>
                  <a:lnTo>
                    <a:pt x="25694" y="11018"/>
                  </a:lnTo>
                  <a:lnTo>
                    <a:pt x="19238" y="14238"/>
                  </a:lnTo>
                  <a:lnTo>
                    <a:pt x="18517" y="9925"/>
                  </a:lnTo>
                  <a:lnTo>
                    <a:pt x="24988" y="6786"/>
                  </a:lnTo>
                  <a:lnTo>
                    <a:pt x="24762" y="5438"/>
                  </a:lnTo>
                  <a:lnTo>
                    <a:pt x="21891" y="6820"/>
                  </a:lnTo>
                  <a:lnTo>
                    <a:pt x="21263" y="3065"/>
                  </a:lnTo>
                  <a:lnTo>
                    <a:pt x="24120" y="1608"/>
                  </a:lnTo>
                  <a:lnTo>
                    <a:pt x="23868" y="97"/>
                  </a:lnTo>
                  <a:lnTo>
                    <a:pt x="17418" y="3353"/>
                  </a:lnTo>
                  <a:lnTo>
                    <a:pt x="16943" y="516"/>
                  </a:lnTo>
                  <a:lnTo>
                    <a:pt x="15832" y="1076"/>
                  </a:lnTo>
                  <a:lnTo>
                    <a:pt x="16307" y="3913"/>
                  </a:lnTo>
                  <a:lnTo>
                    <a:pt x="11913" y="3186"/>
                  </a:lnTo>
                  <a:lnTo>
                    <a:pt x="11420" y="236"/>
                  </a:lnTo>
                  <a:lnTo>
                    <a:pt x="10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4"/>
            <p:cNvSpPr/>
            <p:nvPr/>
          </p:nvSpPr>
          <p:spPr>
            <a:xfrm>
              <a:off x="1816773" y="1592998"/>
              <a:ext cx="145567" cy="249697"/>
            </a:xfrm>
            <a:custGeom>
              <a:avLst/>
              <a:gdLst/>
              <a:ahLst/>
              <a:cxnLst/>
              <a:rect l="l" t="t" r="r" b="b"/>
              <a:pathLst>
                <a:path w="1219" h="2091" extrusionOk="0">
                  <a:moveTo>
                    <a:pt x="582" y="315"/>
                  </a:moveTo>
                  <a:cubicBezTo>
                    <a:pt x="734" y="315"/>
                    <a:pt x="868" y="424"/>
                    <a:pt x="894" y="580"/>
                  </a:cubicBezTo>
                  <a:cubicBezTo>
                    <a:pt x="921" y="749"/>
                    <a:pt x="805" y="911"/>
                    <a:pt x="633" y="937"/>
                  </a:cubicBezTo>
                  <a:cubicBezTo>
                    <a:pt x="622" y="938"/>
                    <a:pt x="608" y="939"/>
                    <a:pt x="596" y="940"/>
                  </a:cubicBezTo>
                  <a:cubicBezTo>
                    <a:pt x="591" y="941"/>
                    <a:pt x="586" y="941"/>
                    <a:pt x="581" y="941"/>
                  </a:cubicBezTo>
                  <a:cubicBezTo>
                    <a:pt x="430" y="941"/>
                    <a:pt x="298" y="831"/>
                    <a:pt x="274" y="677"/>
                  </a:cubicBezTo>
                  <a:cubicBezTo>
                    <a:pt x="249" y="518"/>
                    <a:pt x="347" y="369"/>
                    <a:pt x="498" y="326"/>
                  </a:cubicBezTo>
                  <a:cubicBezTo>
                    <a:pt x="510" y="322"/>
                    <a:pt x="521" y="320"/>
                    <a:pt x="533" y="319"/>
                  </a:cubicBezTo>
                  <a:cubicBezTo>
                    <a:pt x="550" y="316"/>
                    <a:pt x="566" y="315"/>
                    <a:pt x="582" y="315"/>
                  </a:cubicBezTo>
                  <a:close/>
                  <a:moveTo>
                    <a:pt x="584" y="0"/>
                  </a:moveTo>
                  <a:cubicBezTo>
                    <a:pt x="539" y="0"/>
                    <a:pt x="494" y="5"/>
                    <a:pt x="450" y="15"/>
                  </a:cubicBezTo>
                  <a:cubicBezTo>
                    <a:pt x="217" y="66"/>
                    <a:pt x="12" y="255"/>
                    <a:pt x="8" y="551"/>
                  </a:cubicBezTo>
                  <a:cubicBezTo>
                    <a:pt x="0" y="874"/>
                    <a:pt x="176" y="1349"/>
                    <a:pt x="771" y="2038"/>
                  </a:cubicBezTo>
                  <a:cubicBezTo>
                    <a:pt x="786" y="2055"/>
                    <a:pt x="802" y="2074"/>
                    <a:pt x="818" y="2091"/>
                  </a:cubicBezTo>
                  <a:cubicBezTo>
                    <a:pt x="1194" y="1211"/>
                    <a:pt x="1219" y="688"/>
                    <a:pt x="1111" y="375"/>
                  </a:cubicBezTo>
                  <a:cubicBezTo>
                    <a:pt x="1021" y="118"/>
                    <a:pt x="803" y="0"/>
                    <a:pt x="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
            <p:cNvSpPr/>
            <p:nvPr/>
          </p:nvSpPr>
          <p:spPr>
            <a:xfrm>
              <a:off x="1888423" y="1866938"/>
              <a:ext cx="67111" cy="23047"/>
            </a:xfrm>
            <a:custGeom>
              <a:avLst/>
              <a:gdLst/>
              <a:ahLst/>
              <a:cxnLst/>
              <a:rect l="l" t="t" r="r" b="b"/>
              <a:pathLst>
                <a:path w="562" h="193" extrusionOk="0">
                  <a:moveTo>
                    <a:pt x="396" y="0"/>
                  </a:moveTo>
                  <a:cubicBezTo>
                    <a:pt x="357" y="0"/>
                    <a:pt x="313" y="4"/>
                    <a:pt x="267" y="11"/>
                  </a:cubicBezTo>
                  <a:cubicBezTo>
                    <a:pt x="117" y="37"/>
                    <a:pt x="0" y="95"/>
                    <a:pt x="8" y="142"/>
                  </a:cubicBezTo>
                  <a:cubicBezTo>
                    <a:pt x="13" y="175"/>
                    <a:pt x="75" y="193"/>
                    <a:pt x="162" y="193"/>
                  </a:cubicBezTo>
                  <a:cubicBezTo>
                    <a:pt x="202" y="193"/>
                    <a:pt x="247" y="189"/>
                    <a:pt x="295" y="181"/>
                  </a:cubicBezTo>
                  <a:cubicBezTo>
                    <a:pt x="445" y="155"/>
                    <a:pt x="561" y="97"/>
                    <a:pt x="554" y="51"/>
                  </a:cubicBezTo>
                  <a:cubicBezTo>
                    <a:pt x="548" y="18"/>
                    <a:pt x="484"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a:off x="3401537" y="2314987"/>
              <a:ext cx="145686" cy="249816"/>
            </a:xfrm>
            <a:custGeom>
              <a:avLst/>
              <a:gdLst/>
              <a:ahLst/>
              <a:cxnLst/>
              <a:rect l="l" t="t" r="r" b="b"/>
              <a:pathLst>
                <a:path w="1220" h="2092" extrusionOk="0">
                  <a:moveTo>
                    <a:pt x="583" y="316"/>
                  </a:moveTo>
                  <a:cubicBezTo>
                    <a:pt x="735" y="316"/>
                    <a:pt x="869" y="426"/>
                    <a:pt x="894" y="581"/>
                  </a:cubicBezTo>
                  <a:cubicBezTo>
                    <a:pt x="922" y="750"/>
                    <a:pt x="805" y="911"/>
                    <a:pt x="635" y="938"/>
                  </a:cubicBezTo>
                  <a:cubicBezTo>
                    <a:pt x="622" y="939"/>
                    <a:pt x="609" y="940"/>
                    <a:pt x="598" y="941"/>
                  </a:cubicBezTo>
                  <a:cubicBezTo>
                    <a:pt x="593" y="941"/>
                    <a:pt x="588" y="941"/>
                    <a:pt x="583" y="941"/>
                  </a:cubicBezTo>
                  <a:cubicBezTo>
                    <a:pt x="431" y="941"/>
                    <a:pt x="299" y="832"/>
                    <a:pt x="274" y="678"/>
                  </a:cubicBezTo>
                  <a:cubicBezTo>
                    <a:pt x="249" y="519"/>
                    <a:pt x="348" y="370"/>
                    <a:pt x="498" y="327"/>
                  </a:cubicBezTo>
                  <a:cubicBezTo>
                    <a:pt x="510" y="324"/>
                    <a:pt x="523" y="321"/>
                    <a:pt x="535" y="319"/>
                  </a:cubicBezTo>
                  <a:cubicBezTo>
                    <a:pt x="551" y="317"/>
                    <a:pt x="567" y="316"/>
                    <a:pt x="583" y="316"/>
                  </a:cubicBezTo>
                  <a:close/>
                  <a:moveTo>
                    <a:pt x="584" y="1"/>
                  </a:moveTo>
                  <a:cubicBezTo>
                    <a:pt x="539" y="1"/>
                    <a:pt x="493" y="6"/>
                    <a:pt x="449" y="16"/>
                  </a:cubicBezTo>
                  <a:cubicBezTo>
                    <a:pt x="216" y="68"/>
                    <a:pt x="12" y="255"/>
                    <a:pt x="7" y="553"/>
                  </a:cubicBezTo>
                  <a:cubicBezTo>
                    <a:pt x="0" y="875"/>
                    <a:pt x="175" y="1349"/>
                    <a:pt x="770" y="2038"/>
                  </a:cubicBezTo>
                  <a:cubicBezTo>
                    <a:pt x="785" y="2056"/>
                    <a:pt x="801" y="2074"/>
                    <a:pt x="817" y="2092"/>
                  </a:cubicBezTo>
                  <a:cubicBezTo>
                    <a:pt x="1196" y="1212"/>
                    <a:pt x="1219" y="688"/>
                    <a:pt x="1110" y="377"/>
                  </a:cubicBezTo>
                  <a:cubicBezTo>
                    <a:pt x="1020" y="119"/>
                    <a:pt x="802" y="1"/>
                    <a:pt x="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4"/>
            <p:cNvSpPr/>
            <p:nvPr/>
          </p:nvSpPr>
          <p:spPr>
            <a:xfrm>
              <a:off x="3473067" y="2589046"/>
              <a:ext cx="67111" cy="23047"/>
            </a:xfrm>
            <a:custGeom>
              <a:avLst/>
              <a:gdLst/>
              <a:ahLst/>
              <a:cxnLst/>
              <a:rect l="l" t="t" r="r" b="b"/>
              <a:pathLst>
                <a:path w="562" h="193" extrusionOk="0">
                  <a:moveTo>
                    <a:pt x="400" y="0"/>
                  </a:moveTo>
                  <a:cubicBezTo>
                    <a:pt x="360" y="0"/>
                    <a:pt x="315" y="4"/>
                    <a:pt x="267" y="12"/>
                  </a:cubicBezTo>
                  <a:cubicBezTo>
                    <a:pt x="117" y="36"/>
                    <a:pt x="1" y="95"/>
                    <a:pt x="9" y="142"/>
                  </a:cubicBezTo>
                  <a:cubicBezTo>
                    <a:pt x="14" y="174"/>
                    <a:pt x="76" y="192"/>
                    <a:pt x="162" y="192"/>
                  </a:cubicBezTo>
                  <a:cubicBezTo>
                    <a:pt x="202" y="192"/>
                    <a:pt x="248" y="188"/>
                    <a:pt x="295" y="180"/>
                  </a:cubicBezTo>
                  <a:cubicBezTo>
                    <a:pt x="445" y="156"/>
                    <a:pt x="562" y="97"/>
                    <a:pt x="554" y="50"/>
                  </a:cubicBezTo>
                  <a:cubicBezTo>
                    <a:pt x="548" y="18"/>
                    <a:pt x="486" y="0"/>
                    <a:pt x="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4"/>
            <p:cNvSpPr/>
            <p:nvPr/>
          </p:nvSpPr>
          <p:spPr>
            <a:xfrm>
              <a:off x="1583077" y="3103012"/>
              <a:ext cx="145686" cy="249816"/>
            </a:xfrm>
            <a:custGeom>
              <a:avLst/>
              <a:gdLst/>
              <a:ahLst/>
              <a:cxnLst/>
              <a:rect l="l" t="t" r="r" b="b"/>
              <a:pathLst>
                <a:path w="1220" h="2092" extrusionOk="0">
                  <a:moveTo>
                    <a:pt x="583" y="316"/>
                  </a:moveTo>
                  <a:cubicBezTo>
                    <a:pt x="734" y="316"/>
                    <a:pt x="869" y="425"/>
                    <a:pt x="894" y="581"/>
                  </a:cubicBezTo>
                  <a:cubicBezTo>
                    <a:pt x="922" y="749"/>
                    <a:pt x="806" y="909"/>
                    <a:pt x="634" y="938"/>
                  </a:cubicBezTo>
                  <a:cubicBezTo>
                    <a:pt x="622" y="939"/>
                    <a:pt x="608" y="940"/>
                    <a:pt x="597" y="941"/>
                  </a:cubicBezTo>
                  <a:cubicBezTo>
                    <a:pt x="592" y="941"/>
                    <a:pt x="587" y="941"/>
                    <a:pt x="582" y="941"/>
                  </a:cubicBezTo>
                  <a:cubicBezTo>
                    <a:pt x="430" y="941"/>
                    <a:pt x="298" y="831"/>
                    <a:pt x="275" y="678"/>
                  </a:cubicBezTo>
                  <a:cubicBezTo>
                    <a:pt x="249" y="519"/>
                    <a:pt x="347" y="369"/>
                    <a:pt x="498" y="327"/>
                  </a:cubicBezTo>
                  <a:cubicBezTo>
                    <a:pt x="510" y="323"/>
                    <a:pt x="522" y="320"/>
                    <a:pt x="534" y="319"/>
                  </a:cubicBezTo>
                  <a:cubicBezTo>
                    <a:pt x="550" y="317"/>
                    <a:pt x="567" y="316"/>
                    <a:pt x="583" y="316"/>
                  </a:cubicBezTo>
                  <a:close/>
                  <a:moveTo>
                    <a:pt x="585" y="1"/>
                  </a:moveTo>
                  <a:cubicBezTo>
                    <a:pt x="540" y="1"/>
                    <a:pt x="495" y="6"/>
                    <a:pt x="451" y="15"/>
                  </a:cubicBezTo>
                  <a:cubicBezTo>
                    <a:pt x="217" y="67"/>
                    <a:pt x="13" y="255"/>
                    <a:pt x="8" y="552"/>
                  </a:cubicBezTo>
                  <a:cubicBezTo>
                    <a:pt x="1" y="875"/>
                    <a:pt x="176" y="1349"/>
                    <a:pt x="771" y="2038"/>
                  </a:cubicBezTo>
                  <a:cubicBezTo>
                    <a:pt x="786" y="2055"/>
                    <a:pt x="802" y="2074"/>
                    <a:pt x="818" y="2091"/>
                  </a:cubicBezTo>
                  <a:cubicBezTo>
                    <a:pt x="1195" y="1212"/>
                    <a:pt x="1219" y="688"/>
                    <a:pt x="1112" y="376"/>
                  </a:cubicBezTo>
                  <a:cubicBezTo>
                    <a:pt x="1021" y="119"/>
                    <a:pt x="804" y="1"/>
                    <a:pt x="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a:off x="1654607" y="3376833"/>
              <a:ext cx="67111" cy="23047"/>
            </a:xfrm>
            <a:custGeom>
              <a:avLst/>
              <a:gdLst/>
              <a:ahLst/>
              <a:cxnLst/>
              <a:rect l="l" t="t" r="r" b="b"/>
              <a:pathLst>
                <a:path w="562" h="193" extrusionOk="0">
                  <a:moveTo>
                    <a:pt x="398" y="0"/>
                  </a:moveTo>
                  <a:cubicBezTo>
                    <a:pt x="358" y="0"/>
                    <a:pt x="314" y="4"/>
                    <a:pt x="267" y="12"/>
                  </a:cubicBezTo>
                  <a:cubicBezTo>
                    <a:pt x="116" y="37"/>
                    <a:pt x="1" y="96"/>
                    <a:pt x="8" y="143"/>
                  </a:cubicBezTo>
                  <a:cubicBezTo>
                    <a:pt x="13" y="174"/>
                    <a:pt x="76" y="192"/>
                    <a:pt x="164" y="192"/>
                  </a:cubicBezTo>
                  <a:cubicBezTo>
                    <a:pt x="203" y="192"/>
                    <a:pt x="248" y="189"/>
                    <a:pt x="295" y="181"/>
                  </a:cubicBezTo>
                  <a:cubicBezTo>
                    <a:pt x="445" y="156"/>
                    <a:pt x="562" y="97"/>
                    <a:pt x="553" y="50"/>
                  </a:cubicBezTo>
                  <a:cubicBezTo>
                    <a:pt x="548" y="18"/>
                    <a:pt x="485"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 name="Google Shape;218;p4"/>
          <p:cNvSpPr/>
          <p:nvPr/>
        </p:nvSpPr>
        <p:spPr>
          <a:xfrm rot="1714220" flipH="1">
            <a:off x="5382199" y="-881136"/>
            <a:ext cx="2227652" cy="1338159"/>
          </a:xfrm>
          <a:custGeom>
            <a:avLst/>
            <a:gdLst/>
            <a:ahLst/>
            <a:cxnLst/>
            <a:rect l="l" t="t" r="r" b="b"/>
            <a:pathLst>
              <a:path w="43197" h="25948" fill="none" extrusionOk="0">
                <a:moveTo>
                  <a:pt x="2642" y="0"/>
                </a:moveTo>
                <a:cubicBezTo>
                  <a:pt x="2642" y="0"/>
                  <a:pt x="0" y="7192"/>
                  <a:pt x="5885" y="12347"/>
                </a:cubicBezTo>
                <a:cubicBezTo>
                  <a:pt x="10249" y="16168"/>
                  <a:pt x="20454" y="13429"/>
                  <a:pt x="18652" y="10311"/>
                </a:cubicBezTo>
                <a:cubicBezTo>
                  <a:pt x="16851" y="7190"/>
                  <a:pt x="14020" y="15272"/>
                  <a:pt x="17099" y="19675"/>
                </a:cubicBezTo>
                <a:cubicBezTo>
                  <a:pt x="21244" y="25602"/>
                  <a:pt x="37533" y="25947"/>
                  <a:pt x="43196" y="4539"/>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
          <p:cNvSpPr/>
          <p:nvPr/>
        </p:nvSpPr>
        <p:spPr>
          <a:xfrm rot="-9131189" flipH="1">
            <a:off x="1692726" y="4651216"/>
            <a:ext cx="2227686" cy="1338178"/>
          </a:xfrm>
          <a:custGeom>
            <a:avLst/>
            <a:gdLst/>
            <a:ahLst/>
            <a:cxnLst/>
            <a:rect l="l" t="t" r="r" b="b"/>
            <a:pathLst>
              <a:path w="43197" h="25948" fill="none" extrusionOk="0">
                <a:moveTo>
                  <a:pt x="2642" y="0"/>
                </a:moveTo>
                <a:cubicBezTo>
                  <a:pt x="2642" y="0"/>
                  <a:pt x="0" y="7192"/>
                  <a:pt x="5885" y="12347"/>
                </a:cubicBezTo>
                <a:cubicBezTo>
                  <a:pt x="10249" y="16168"/>
                  <a:pt x="20454" y="13429"/>
                  <a:pt x="18652" y="10311"/>
                </a:cubicBezTo>
                <a:cubicBezTo>
                  <a:pt x="16851" y="7190"/>
                  <a:pt x="14020" y="15272"/>
                  <a:pt x="17099" y="19675"/>
                </a:cubicBezTo>
                <a:cubicBezTo>
                  <a:pt x="21244" y="25602"/>
                  <a:pt x="37533" y="25947"/>
                  <a:pt x="43196" y="4539"/>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a:off x="203585" y="1116775"/>
            <a:ext cx="186813" cy="186676"/>
          </a:xfrm>
          <a:custGeom>
            <a:avLst/>
            <a:gdLst/>
            <a:ahLst/>
            <a:cxnLst/>
            <a:rect l="l" t="t" r="r" b="b"/>
            <a:pathLst>
              <a:path w="6113" h="6108" extrusionOk="0">
                <a:moveTo>
                  <a:pt x="3057" y="977"/>
                </a:moveTo>
                <a:cubicBezTo>
                  <a:pt x="4206" y="977"/>
                  <a:pt x="5131" y="1907"/>
                  <a:pt x="5131" y="3051"/>
                </a:cubicBezTo>
                <a:cubicBezTo>
                  <a:pt x="5131" y="4201"/>
                  <a:pt x="4206" y="5132"/>
                  <a:pt x="3057" y="5132"/>
                </a:cubicBezTo>
                <a:cubicBezTo>
                  <a:pt x="1913" y="5132"/>
                  <a:pt x="982" y="4201"/>
                  <a:pt x="982" y="3051"/>
                </a:cubicBezTo>
                <a:cubicBezTo>
                  <a:pt x="982" y="1907"/>
                  <a:pt x="1907" y="977"/>
                  <a:pt x="3057" y="977"/>
                </a:cubicBezTo>
                <a:close/>
                <a:moveTo>
                  <a:pt x="3057" y="1"/>
                </a:moveTo>
                <a:cubicBezTo>
                  <a:pt x="1369" y="1"/>
                  <a:pt x="0" y="1369"/>
                  <a:pt x="0" y="3051"/>
                </a:cubicBezTo>
                <a:cubicBezTo>
                  <a:pt x="0" y="4739"/>
                  <a:pt x="1369" y="6108"/>
                  <a:pt x="3057" y="6108"/>
                </a:cubicBezTo>
                <a:cubicBezTo>
                  <a:pt x="4744" y="6108"/>
                  <a:pt x="6113" y="4739"/>
                  <a:pt x="6113" y="3051"/>
                </a:cubicBezTo>
                <a:cubicBezTo>
                  <a:pt x="6113" y="1369"/>
                  <a:pt x="4744" y="1"/>
                  <a:pt x="3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a:off x="8823819" y="3904663"/>
            <a:ext cx="158296" cy="152513"/>
          </a:xfrm>
          <a:custGeom>
            <a:avLst/>
            <a:gdLst/>
            <a:ahLst/>
            <a:cxnLst/>
            <a:rect l="l" t="t" r="r" b="b"/>
            <a:pathLst>
              <a:path w="6175" h="5950" extrusionOk="0">
                <a:moveTo>
                  <a:pt x="1262" y="0"/>
                </a:moveTo>
                <a:cubicBezTo>
                  <a:pt x="968" y="0"/>
                  <a:pt x="673" y="112"/>
                  <a:pt x="449" y="337"/>
                </a:cubicBezTo>
                <a:cubicBezTo>
                  <a:pt x="0" y="785"/>
                  <a:pt x="0" y="1514"/>
                  <a:pt x="449" y="1963"/>
                </a:cubicBezTo>
                <a:lnTo>
                  <a:pt x="1464" y="2978"/>
                </a:lnTo>
                <a:lnTo>
                  <a:pt x="449" y="3993"/>
                </a:lnTo>
                <a:cubicBezTo>
                  <a:pt x="0" y="4441"/>
                  <a:pt x="0" y="5165"/>
                  <a:pt x="449" y="5613"/>
                </a:cubicBezTo>
                <a:cubicBezTo>
                  <a:pt x="673" y="5838"/>
                  <a:pt x="968" y="5950"/>
                  <a:pt x="1262" y="5950"/>
                </a:cubicBezTo>
                <a:cubicBezTo>
                  <a:pt x="1556" y="5950"/>
                  <a:pt x="1851" y="5838"/>
                  <a:pt x="2075" y="5613"/>
                </a:cubicBezTo>
                <a:lnTo>
                  <a:pt x="3090" y="4598"/>
                </a:lnTo>
                <a:lnTo>
                  <a:pt x="4105" y="5613"/>
                </a:lnTo>
                <a:cubicBezTo>
                  <a:pt x="4329" y="5838"/>
                  <a:pt x="4622" y="5950"/>
                  <a:pt x="4915" y="5950"/>
                </a:cubicBezTo>
                <a:cubicBezTo>
                  <a:pt x="5208" y="5950"/>
                  <a:pt x="5501" y="5838"/>
                  <a:pt x="5726" y="5613"/>
                </a:cubicBezTo>
                <a:cubicBezTo>
                  <a:pt x="6174" y="5165"/>
                  <a:pt x="6174" y="4441"/>
                  <a:pt x="5726" y="3993"/>
                </a:cubicBezTo>
                <a:lnTo>
                  <a:pt x="4711" y="2978"/>
                </a:lnTo>
                <a:lnTo>
                  <a:pt x="5726" y="1963"/>
                </a:lnTo>
                <a:cubicBezTo>
                  <a:pt x="6174" y="1514"/>
                  <a:pt x="6174" y="785"/>
                  <a:pt x="5726" y="337"/>
                </a:cubicBezTo>
                <a:cubicBezTo>
                  <a:pt x="5501" y="112"/>
                  <a:pt x="5208" y="0"/>
                  <a:pt x="4915" y="0"/>
                </a:cubicBezTo>
                <a:cubicBezTo>
                  <a:pt x="4622" y="0"/>
                  <a:pt x="4329" y="112"/>
                  <a:pt x="4105" y="337"/>
                </a:cubicBezTo>
                <a:lnTo>
                  <a:pt x="3090" y="1352"/>
                </a:lnTo>
                <a:lnTo>
                  <a:pt x="2075" y="337"/>
                </a:lnTo>
                <a:cubicBezTo>
                  <a:pt x="1851" y="112"/>
                  <a:pt x="1556"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 name="Google Shape;222;p4"/>
          <p:cNvGrpSpPr/>
          <p:nvPr/>
        </p:nvGrpSpPr>
        <p:grpSpPr>
          <a:xfrm>
            <a:off x="165918" y="3563799"/>
            <a:ext cx="262163" cy="531538"/>
            <a:chOff x="2322875" y="1049950"/>
            <a:chExt cx="1301705" cy="2640525"/>
          </a:xfrm>
        </p:grpSpPr>
        <p:sp>
          <p:nvSpPr>
            <p:cNvPr id="223" name="Google Shape;223;p4"/>
            <p:cNvSpPr/>
            <p:nvPr/>
          </p:nvSpPr>
          <p:spPr>
            <a:xfrm>
              <a:off x="2322875" y="1049950"/>
              <a:ext cx="1301705" cy="2228295"/>
            </a:xfrm>
            <a:custGeom>
              <a:avLst/>
              <a:gdLst/>
              <a:ahLst/>
              <a:cxnLst/>
              <a:rect l="l" t="t" r="r" b="b"/>
              <a:pathLst>
                <a:path w="10872" h="18611" extrusionOk="0">
                  <a:moveTo>
                    <a:pt x="5442" y="2763"/>
                  </a:moveTo>
                  <a:cubicBezTo>
                    <a:pt x="5449" y="2763"/>
                    <a:pt x="5456" y="2763"/>
                    <a:pt x="5463" y="2763"/>
                  </a:cubicBezTo>
                  <a:cubicBezTo>
                    <a:pt x="6992" y="2776"/>
                    <a:pt x="8222" y="4027"/>
                    <a:pt x="8208" y="5556"/>
                  </a:cubicBezTo>
                  <a:cubicBezTo>
                    <a:pt x="8196" y="7077"/>
                    <a:pt x="6958" y="8301"/>
                    <a:pt x="5441" y="8301"/>
                  </a:cubicBezTo>
                  <a:cubicBezTo>
                    <a:pt x="5433" y="8301"/>
                    <a:pt x="5425" y="8301"/>
                    <a:pt x="5417" y="8301"/>
                  </a:cubicBezTo>
                  <a:cubicBezTo>
                    <a:pt x="5305" y="8299"/>
                    <a:pt x="5195" y="8290"/>
                    <a:pt x="5088" y="8277"/>
                  </a:cubicBezTo>
                  <a:cubicBezTo>
                    <a:pt x="3716" y="8102"/>
                    <a:pt x="2659" y="6927"/>
                    <a:pt x="2671" y="5509"/>
                  </a:cubicBezTo>
                  <a:cubicBezTo>
                    <a:pt x="2683" y="4091"/>
                    <a:pt x="3759" y="2934"/>
                    <a:pt x="5132" y="2781"/>
                  </a:cubicBezTo>
                  <a:cubicBezTo>
                    <a:pt x="5234" y="2770"/>
                    <a:pt x="5337" y="2763"/>
                    <a:pt x="5442" y="2763"/>
                  </a:cubicBezTo>
                  <a:close/>
                  <a:moveTo>
                    <a:pt x="5441" y="1"/>
                  </a:moveTo>
                  <a:cubicBezTo>
                    <a:pt x="5346" y="1"/>
                    <a:pt x="5251" y="3"/>
                    <a:pt x="5157" y="8"/>
                  </a:cubicBezTo>
                  <a:cubicBezTo>
                    <a:pt x="3050" y="119"/>
                    <a:pt x="1010" y="1456"/>
                    <a:pt x="525" y="4033"/>
                  </a:cubicBezTo>
                  <a:cubicBezTo>
                    <a:pt x="1" y="6825"/>
                    <a:pt x="840" y="11210"/>
                    <a:pt x="5004" y="18080"/>
                  </a:cubicBezTo>
                  <a:cubicBezTo>
                    <a:pt x="5111" y="18255"/>
                    <a:pt x="5220" y="18432"/>
                    <a:pt x="5330" y="18611"/>
                  </a:cubicBezTo>
                  <a:cubicBezTo>
                    <a:pt x="9898" y="11510"/>
                    <a:pt x="10872" y="6988"/>
                    <a:pt x="10380" y="4116"/>
                  </a:cubicBezTo>
                  <a:cubicBezTo>
                    <a:pt x="9912" y="1377"/>
                    <a:pt x="7676"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a:off x="2681824" y="3509683"/>
              <a:ext cx="584881" cy="180792"/>
            </a:xfrm>
            <a:custGeom>
              <a:avLst/>
              <a:gdLst/>
              <a:ahLst/>
              <a:cxnLst/>
              <a:rect l="l" t="t" r="r" b="b"/>
              <a:pathLst>
                <a:path w="4885" h="1510" extrusionOk="0">
                  <a:moveTo>
                    <a:pt x="2442" y="1"/>
                  </a:moveTo>
                  <a:cubicBezTo>
                    <a:pt x="1094" y="1"/>
                    <a:pt x="1" y="340"/>
                    <a:pt x="1" y="756"/>
                  </a:cubicBezTo>
                  <a:cubicBezTo>
                    <a:pt x="1" y="1171"/>
                    <a:pt x="1094" y="1509"/>
                    <a:pt x="2442" y="1509"/>
                  </a:cubicBezTo>
                  <a:cubicBezTo>
                    <a:pt x="3791" y="1509"/>
                    <a:pt x="4884" y="1172"/>
                    <a:pt x="4884" y="756"/>
                  </a:cubicBezTo>
                  <a:cubicBezTo>
                    <a:pt x="4884" y="339"/>
                    <a:pt x="3791"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a:off x="2922002" y="1049950"/>
              <a:ext cx="702576" cy="2228295"/>
            </a:xfrm>
            <a:custGeom>
              <a:avLst/>
              <a:gdLst/>
              <a:ahLst/>
              <a:cxnLst/>
              <a:rect l="l" t="t" r="r" b="b"/>
              <a:pathLst>
                <a:path w="5868" h="18611" extrusionOk="0">
                  <a:moveTo>
                    <a:pt x="439" y="0"/>
                  </a:moveTo>
                  <a:cubicBezTo>
                    <a:pt x="343" y="0"/>
                    <a:pt x="248" y="3"/>
                    <a:pt x="153" y="8"/>
                  </a:cubicBezTo>
                  <a:cubicBezTo>
                    <a:pt x="2258" y="153"/>
                    <a:pt x="4275" y="1524"/>
                    <a:pt x="4716" y="4110"/>
                  </a:cubicBezTo>
                  <a:cubicBezTo>
                    <a:pt x="5195" y="6911"/>
                    <a:pt x="4281" y="11280"/>
                    <a:pt x="0" y="18080"/>
                  </a:cubicBezTo>
                  <a:cubicBezTo>
                    <a:pt x="107" y="18255"/>
                    <a:pt x="216" y="18432"/>
                    <a:pt x="326" y="18611"/>
                  </a:cubicBezTo>
                  <a:cubicBezTo>
                    <a:pt x="4894" y="11510"/>
                    <a:pt x="5868" y="6988"/>
                    <a:pt x="5376" y="4116"/>
                  </a:cubicBezTo>
                  <a:cubicBezTo>
                    <a:pt x="4908" y="1378"/>
                    <a:pt x="2673" y="0"/>
                    <a:pt x="439" y="0"/>
                  </a:cubicBezTo>
                  <a:close/>
                </a:path>
              </a:pathLst>
            </a:custGeom>
            <a:solidFill>
              <a:schemeClr val="dk1">
                <a:alpha val="589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4"/>
          <p:cNvGrpSpPr/>
          <p:nvPr/>
        </p:nvGrpSpPr>
        <p:grpSpPr>
          <a:xfrm>
            <a:off x="8719966" y="984399"/>
            <a:ext cx="262163" cy="531538"/>
            <a:chOff x="2322875" y="1049950"/>
            <a:chExt cx="1301705" cy="2640525"/>
          </a:xfrm>
        </p:grpSpPr>
        <p:sp>
          <p:nvSpPr>
            <p:cNvPr id="227" name="Google Shape;227;p4"/>
            <p:cNvSpPr/>
            <p:nvPr/>
          </p:nvSpPr>
          <p:spPr>
            <a:xfrm>
              <a:off x="2322875" y="1049950"/>
              <a:ext cx="1301705" cy="2228295"/>
            </a:xfrm>
            <a:custGeom>
              <a:avLst/>
              <a:gdLst/>
              <a:ahLst/>
              <a:cxnLst/>
              <a:rect l="l" t="t" r="r" b="b"/>
              <a:pathLst>
                <a:path w="10872" h="18611" extrusionOk="0">
                  <a:moveTo>
                    <a:pt x="5442" y="2763"/>
                  </a:moveTo>
                  <a:cubicBezTo>
                    <a:pt x="5449" y="2763"/>
                    <a:pt x="5456" y="2763"/>
                    <a:pt x="5463" y="2763"/>
                  </a:cubicBezTo>
                  <a:cubicBezTo>
                    <a:pt x="6992" y="2776"/>
                    <a:pt x="8222" y="4027"/>
                    <a:pt x="8208" y="5556"/>
                  </a:cubicBezTo>
                  <a:cubicBezTo>
                    <a:pt x="8196" y="7077"/>
                    <a:pt x="6958" y="8301"/>
                    <a:pt x="5441" y="8301"/>
                  </a:cubicBezTo>
                  <a:cubicBezTo>
                    <a:pt x="5433" y="8301"/>
                    <a:pt x="5425" y="8301"/>
                    <a:pt x="5417" y="8301"/>
                  </a:cubicBezTo>
                  <a:cubicBezTo>
                    <a:pt x="5305" y="8299"/>
                    <a:pt x="5195" y="8290"/>
                    <a:pt x="5088" y="8277"/>
                  </a:cubicBezTo>
                  <a:cubicBezTo>
                    <a:pt x="3716" y="8102"/>
                    <a:pt x="2659" y="6927"/>
                    <a:pt x="2671" y="5509"/>
                  </a:cubicBezTo>
                  <a:cubicBezTo>
                    <a:pt x="2683" y="4091"/>
                    <a:pt x="3759" y="2934"/>
                    <a:pt x="5132" y="2781"/>
                  </a:cubicBezTo>
                  <a:cubicBezTo>
                    <a:pt x="5234" y="2770"/>
                    <a:pt x="5337" y="2763"/>
                    <a:pt x="5442" y="2763"/>
                  </a:cubicBezTo>
                  <a:close/>
                  <a:moveTo>
                    <a:pt x="5441" y="1"/>
                  </a:moveTo>
                  <a:cubicBezTo>
                    <a:pt x="5346" y="1"/>
                    <a:pt x="5251" y="3"/>
                    <a:pt x="5157" y="8"/>
                  </a:cubicBezTo>
                  <a:cubicBezTo>
                    <a:pt x="3050" y="119"/>
                    <a:pt x="1010" y="1456"/>
                    <a:pt x="525" y="4033"/>
                  </a:cubicBezTo>
                  <a:cubicBezTo>
                    <a:pt x="1" y="6825"/>
                    <a:pt x="840" y="11210"/>
                    <a:pt x="5004" y="18080"/>
                  </a:cubicBezTo>
                  <a:cubicBezTo>
                    <a:pt x="5111" y="18255"/>
                    <a:pt x="5220" y="18432"/>
                    <a:pt x="5330" y="18611"/>
                  </a:cubicBezTo>
                  <a:cubicBezTo>
                    <a:pt x="9898" y="11510"/>
                    <a:pt x="10872" y="6988"/>
                    <a:pt x="10380" y="4116"/>
                  </a:cubicBezTo>
                  <a:cubicBezTo>
                    <a:pt x="9912" y="1377"/>
                    <a:pt x="7676"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a:off x="2681824" y="3509683"/>
              <a:ext cx="584881" cy="180792"/>
            </a:xfrm>
            <a:custGeom>
              <a:avLst/>
              <a:gdLst/>
              <a:ahLst/>
              <a:cxnLst/>
              <a:rect l="l" t="t" r="r" b="b"/>
              <a:pathLst>
                <a:path w="4885" h="1510" extrusionOk="0">
                  <a:moveTo>
                    <a:pt x="2442" y="1"/>
                  </a:moveTo>
                  <a:cubicBezTo>
                    <a:pt x="1094" y="1"/>
                    <a:pt x="1" y="340"/>
                    <a:pt x="1" y="756"/>
                  </a:cubicBezTo>
                  <a:cubicBezTo>
                    <a:pt x="1" y="1171"/>
                    <a:pt x="1094" y="1509"/>
                    <a:pt x="2442" y="1509"/>
                  </a:cubicBezTo>
                  <a:cubicBezTo>
                    <a:pt x="3791" y="1509"/>
                    <a:pt x="4884" y="1172"/>
                    <a:pt x="4884" y="756"/>
                  </a:cubicBezTo>
                  <a:cubicBezTo>
                    <a:pt x="4884" y="339"/>
                    <a:pt x="3791"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a:off x="2922002" y="1049950"/>
              <a:ext cx="702576" cy="2228295"/>
            </a:xfrm>
            <a:custGeom>
              <a:avLst/>
              <a:gdLst/>
              <a:ahLst/>
              <a:cxnLst/>
              <a:rect l="l" t="t" r="r" b="b"/>
              <a:pathLst>
                <a:path w="5868" h="18611" extrusionOk="0">
                  <a:moveTo>
                    <a:pt x="439" y="0"/>
                  </a:moveTo>
                  <a:cubicBezTo>
                    <a:pt x="343" y="0"/>
                    <a:pt x="248" y="3"/>
                    <a:pt x="153" y="8"/>
                  </a:cubicBezTo>
                  <a:cubicBezTo>
                    <a:pt x="2258" y="153"/>
                    <a:pt x="4275" y="1524"/>
                    <a:pt x="4716" y="4110"/>
                  </a:cubicBezTo>
                  <a:cubicBezTo>
                    <a:pt x="5195" y="6911"/>
                    <a:pt x="4281" y="11280"/>
                    <a:pt x="0" y="18080"/>
                  </a:cubicBezTo>
                  <a:cubicBezTo>
                    <a:pt x="107" y="18255"/>
                    <a:pt x="216" y="18432"/>
                    <a:pt x="326" y="18611"/>
                  </a:cubicBezTo>
                  <a:cubicBezTo>
                    <a:pt x="4894" y="11510"/>
                    <a:pt x="5868" y="6988"/>
                    <a:pt x="5376" y="4116"/>
                  </a:cubicBezTo>
                  <a:cubicBezTo>
                    <a:pt x="4908" y="1378"/>
                    <a:pt x="2673" y="0"/>
                    <a:pt x="439" y="0"/>
                  </a:cubicBezTo>
                  <a:close/>
                </a:path>
              </a:pathLst>
            </a:custGeom>
            <a:solidFill>
              <a:schemeClr val="dk1">
                <a:alpha val="589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4"/>
          <p:cNvGrpSpPr/>
          <p:nvPr/>
        </p:nvGrpSpPr>
        <p:grpSpPr>
          <a:xfrm>
            <a:off x="8382189" y="-342759"/>
            <a:ext cx="993769" cy="919430"/>
            <a:chOff x="940201" y="467822"/>
            <a:chExt cx="4254149" cy="3935914"/>
          </a:xfrm>
        </p:grpSpPr>
        <p:sp>
          <p:nvSpPr>
            <p:cNvPr id="231" name="Google Shape;231;p4"/>
            <p:cNvSpPr/>
            <p:nvPr/>
          </p:nvSpPr>
          <p:spPr>
            <a:xfrm>
              <a:off x="940201" y="467822"/>
              <a:ext cx="4254149" cy="3935914"/>
            </a:xfrm>
            <a:custGeom>
              <a:avLst/>
              <a:gdLst/>
              <a:ahLst/>
              <a:cxnLst/>
              <a:rect l="l" t="t" r="r" b="b"/>
              <a:pathLst>
                <a:path w="22181" h="20522" extrusionOk="0">
                  <a:moveTo>
                    <a:pt x="17086" y="684"/>
                  </a:moveTo>
                  <a:cubicBezTo>
                    <a:pt x="17230" y="684"/>
                    <a:pt x="17376" y="723"/>
                    <a:pt x="17508" y="803"/>
                  </a:cubicBezTo>
                  <a:cubicBezTo>
                    <a:pt x="17888" y="1037"/>
                    <a:pt x="18006" y="1534"/>
                    <a:pt x="17773" y="1915"/>
                  </a:cubicBezTo>
                  <a:cubicBezTo>
                    <a:pt x="17621" y="2163"/>
                    <a:pt x="17356" y="2300"/>
                    <a:pt x="17084" y="2300"/>
                  </a:cubicBezTo>
                  <a:cubicBezTo>
                    <a:pt x="16940" y="2300"/>
                    <a:pt x="16794" y="2262"/>
                    <a:pt x="16662" y="2181"/>
                  </a:cubicBezTo>
                  <a:cubicBezTo>
                    <a:pt x="16282" y="1946"/>
                    <a:pt x="16162" y="1448"/>
                    <a:pt x="16396" y="1069"/>
                  </a:cubicBezTo>
                  <a:cubicBezTo>
                    <a:pt x="16549" y="821"/>
                    <a:pt x="16814" y="684"/>
                    <a:pt x="17086" y="684"/>
                  </a:cubicBezTo>
                  <a:close/>
                  <a:moveTo>
                    <a:pt x="17085" y="0"/>
                  </a:moveTo>
                  <a:cubicBezTo>
                    <a:pt x="16585" y="0"/>
                    <a:pt x="16096" y="253"/>
                    <a:pt x="15814" y="711"/>
                  </a:cubicBezTo>
                  <a:cubicBezTo>
                    <a:pt x="15563" y="1121"/>
                    <a:pt x="15534" y="1603"/>
                    <a:pt x="15693" y="2022"/>
                  </a:cubicBezTo>
                  <a:cubicBezTo>
                    <a:pt x="14261" y="1278"/>
                    <a:pt x="12717" y="922"/>
                    <a:pt x="11190" y="922"/>
                  </a:cubicBezTo>
                  <a:cubicBezTo>
                    <a:pt x="7899" y="922"/>
                    <a:pt x="4686" y="2578"/>
                    <a:pt x="2835" y="5587"/>
                  </a:cubicBezTo>
                  <a:cubicBezTo>
                    <a:pt x="1" y="10198"/>
                    <a:pt x="1440" y="16234"/>
                    <a:pt x="6052" y="19068"/>
                  </a:cubicBezTo>
                  <a:cubicBezTo>
                    <a:pt x="7653" y="20052"/>
                    <a:pt x="9425" y="20521"/>
                    <a:pt x="11176" y="20521"/>
                  </a:cubicBezTo>
                  <a:cubicBezTo>
                    <a:pt x="14468" y="20521"/>
                    <a:pt x="17682" y="18863"/>
                    <a:pt x="19532" y="15852"/>
                  </a:cubicBezTo>
                  <a:cubicBezTo>
                    <a:pt x="22181" y="11549"/>
                    <a:pt x="21099" y="6000"/>
                    <a:pt x="17190" y="2976"/>
                  </a:cubicBezTo>
                  <a:cubicBezTo>
                    <a:pt x="17652" y="2943"/>
                    <a:pt x="18092" y="2696"/>
                    <a:pt x="18353" y="2272"/>
                  </a:cubicBezTo>
                  <a:cubicBezTo>
                    <a:pt x="18784" y="1570"/>
                    <a:pt x="18565" y="653"/>
                    <a:pt x="17863" y="221"/>
                  </a:cubicBezTo>
                  <a:cubicBezTo>
                    <a:pt x="17620" y="72"/>
                    <a:pt x="17351" y="0"/>
                    <a:pt x="170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
            <p:cNvSpPr/>
            <p:nvPr/>
          </p:nvSpPr>
          <p:spPr>
            <a:xfrm>
              <a:off x="1535713" y="1599007"/>
              <a:ext cx="3226717" cy="2491160"/>
            </a:xfrm>
            <a:custGeom>
              <a:avLst/>
              <a:gdLst/>
              <a:ahLst/>
              <a:cxnLst/>
              <a:rect l="l" t="t" r="r" b="b"/>
              <a:pathLst>
                <a:path w="16824" h="12989" extrusionOk="0">
                  <a:moveTo>
                    <a:pt x="14667" y="1"/>
                  </a:moveTo>
                  <a:lnTo>
                    <a:pt x="14667" y="1"/>
                  </a:lnTo>
                  <a:cubicBezTo>
                    <a:pt x="14928" y="1823"/>
                    <a:pt x="14579" y="3742"/>
                    <a:pt x="13541" y="5432"/>
                  </a:cubicBezTo>
                  <a:cubicBezTo>
                    <a:pt x="11999" y="7939"/>
                    <a:pt x="9321" y="9321"/>
                    <a:pt x="6579" y="9321"/>
                  </a:cubicBezTo>
                  <a:cubicBezTo>
                    <a:pt x="5121" y="9321"/>
                    <a:pt x="3645" y="8930"/>
                    <a:pt x="2312" y="8111"/>
                  </a:cubicBezTo>
                  <a:cubicBezTo>
                    <a:pt x="1382" y="7539"/>
                    <a:pt x="607" y="6810"/>
                    <a:pt x="1" y="5980"/>
                  </a:cubicBezTo>
                  <a:lnTo>
                    <a:pt x="1" y="5980"/>
                  </a:lnTo>
                  <a:cubicBezTo>
                    <a:pt x="335" y="8297"/>
                    <a:pt x="1655" y="10455"/>
                    <a:pt x="3806" y="11777"/>
                  </a:cubicBezTo>
                  <a:cubicBezTo>
                    <a:pt x="5139" y="12597"/>
                    <a:pt x="6616" y="12988"/>
                    <a:pt x="8074" y="12988"/>
                  </a:cubicBezTo>
                  <a:cubicBezTo>
                    <a:pt x="10816" y="12988"/>
                    <a:pt x="13493" y="11606"/>
                    <a:pt x="15035" y="9098"/>
                  </a:cubicBezTo>
                  <a:cubicBezTo>
                    <a:pt x="16824" y="6189"/>
                    <a:pt x="16566" y="2598"/>
                    <a:pt x="146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
            <p:cNvSpPr/>
            <p:nvPr/>
          </p:nvSpPr>
          <p:spPr>
            <a:xfrm>
              <a:off x="1485656" y="958233"/>
              <a:ext cx="2913136" cy="2428445"/>
            </a:xfrm>
            <a:custGeom>
              <a:avLst/>
              <a:gdLst/>
              <a:ahLst/>
              <a:cxnLst/>
              <a:rect l="l" t="t" r="r" b="b"/>
              <a:pathLst>
                <a:path w="15189" h="12662" extrusionOk="0">
                  <a:moveTo>
                    <a:pt x="8349" y="0"/>
                  </a:moveTo>
                  <a:cubicBezTo>
                    <a:pt x="5607" y="0"/>
                    <a:pt x="2929" y="1382"/>
                    <a:pt x="1388" y="3890"/>
                  </a:cubicBezTo>
                  <a:cubicBezTo>
                    <a:pt x="348" y="5580"/>
                    <a:pt x="1" y="7499"/>
                    <a:pt x="262" y="9321"/>
                  </a:cubicBezTo>
                  <a:cubicBezTo>
                    <a:pt x="870" y="10151"/>
                    <a:pt x="1643" y="10880"/>
                    <a:pt x="2573" y="11452"/>
                  </a:cubicBezTo>
                  <a:cubicBezTo>
                    <a:pt x="3906" y="12271"/>
                    <a:pt x="5382" y="12662"/>
                    <a:pt x="6840" y="12662"/>
                  </a:cubicBezTo>
                  <a:cubicBezTo>
                    <a:pt x="9582" y="12662"/>
                    <a:pt x="12260" y="11281"/>
                    <a:pt x="13802" y="8773"/>
                  </a:cubicBezTo>
                  <a:cubicBezTo>
                    <a:pt x="14841" y="7083"/>
                    <a:pt x="15189" y="5164"/>
                    <a:pt x="14928" y="3342"/>
                  </a:cubicBezTo>
                  <a:cubicBezTo>
                    <a:pt x="14320" y="2511"/>
                    <a:pt x="13547" y="1783"/>
                    <a:pt x="12617" y="1211"/>
                  </a:cubicBezTo>
                  <a:cubicBezTo>
                    <a:pt x="11284" y="391"/>
                    <a:pt x="9807" y="0"/>
                    <a:pt x="83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2888995" y="1738823"/>
              <a:ext cx="612202" cy="925003"/>
            </a:xfrm>
            <a:custGeom>
              <a:avLst/>
              <a:gdLst/>
              <a:ahLst/>
              <a:cxnLst/>
              <a:rect l="l" t="t" r="r" b="b"/>
              <a:pathLst>
                <a:path w="3192" h="4823" extrusionOk="0">
                  <a:moveTo>
                    <a:pt x="3191" y="0"/>
                  </a:moveTo>
                  <a:lnTo>
                    <a:pt x="125" y="4171"/>
                  </a:lnTo>
                  <a:cubicBezTo>
                    <a:pt x="0" y="4373"/>
                    <a:pt x="63" y="4636"/>
                    <a:pt x="264" y="4759"/>
                  </a:cubicBezTo>
                  <a:cubicBezTo>
                    <a:pt x="335" y="4802"/>
                    <a:pt x="412" y="4823"/>
                    <a:pt x="489" y="4823"/>
                  </a:cubicBezTo>
                  <a:cubicBezTo>
                    <a:pt x="632" y="4823"/>
                    <a:pt x="772" y="4750"/>
                    <a:pt x="852" y="4619"/>
                  </a:cubicBezTo>
                  <a:lnTo>
                    <a:pt x="3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a:off x="2892447" y="2499660"/>
              <a:ext cx="312046" cy="1046598"/>
            </a:xfrm>
            <a:custGeom>
              <a:avLst/>
              <a:gdLst/>
              <a:ahLst/>
              <a:cxnLst/>
              <a:rect l="l" t="t" r="r" b="b"/>
              <a:pathLst>
                <a:path w="1627" h="5457" extrusionOk="0">
                  <a:moveTo>
                    <a:pt x="471" y="0"/>
                  </a:moveTo>
                  <a:cubicBezTo>
                    <a:pt x="439" y="0"/>
                    <a:pt x="407" y="4"/>
                    <a:pt x="374" y="11"/>
                  </a:cubicBezTo>
                  <a:cubicBezTo>
                    <a:pt x="144" y="65"/>
                    <a:pt x="0" y="294"/>
                    <a:pt x="53" y="524"/>
                  </a:cubicBezTo>
                  <a:lnTo>
                    <a:pt x="1626" y="5457"/>
                  </a:lnTo>
                  <a:lnTo>
                    <a:pt x="887" y="332"/>
                  </a:lnTo>
                  <a:cubicBezTo>
                    <a:pt x="841" y="134"/>
                    <a:pt x="666"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
            <p:cNvSpPr/>
            <p:nvPr/>
          </p:nvSpPr>
          <p:spPr>
            <a:xfrm>
              <a:off x="2948642" y="2551827"/>
              <a:ext cx="68086" cy="59838"/>
            </a:xfrm>
            <a:custGeom>
              <a:avLst/>
              <a:gdLst/>
              <a:ahLst/>
              <a:cxnLst/>
              <a:rect l="l" t="t" r="r" b="b"/>
              <a:pathLst>
                <a:path w="355" h="312" extrusionOk="0">
                  <a:moveTo>
                    <a:pt x="178" y="1"/>
                  </a:moveTo>
                  <a:cubicBezTo>
                    <a:pt x="126" y="1"/>
                    <a:pt x="75" y="27"/>
                    <a:pt x="45" y="75"/>
                  </a:cubicBezTo>
                  <a:cubicBezTo>
                    <a:pt x="0" y="149"/>
                    <a:pt x="23" y="243"/>
                    <a:pt x="96" y="288"/>
                  </a:cubicBezTo>
                  <a:cubicBezTo>
                    <a:pt x="122" y="304"/>
                    <a:pt x="150" y="311"/>
                    <a:pt x="178" y="311"/>
                  </a:cubicBezTo>
                  <a:cubicBezTo>
                    <a:pt x="229" y="311"/>
                    <a:pt x="280" y="285"/>
                    <a:pt x="310" y="237"/>
                  </a:cubicBezTo>
                  <a:cubicBezTo>
                    <a:pt x="354" y="165"/>
                    <a:pt x="332" y="69"/>
                    <a:pt x="258" y="24"/>
                  </a:cubicBezTo>
                  <a:cubicBezTo>
                    <a:pt x="233" y="8"/>
                    <a:pt x="205" y="1"/>
                    <a:pt x="1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
            <p:cNvSpPr/>
            <p:nvPr/>
          </p:nvSpPr>
          <p:spPr>
            <a:xfrm>
              <a:off x="1535713" y="1599007"/>
              <a:ext cx="3226717" cy="2491160"/>
            </a:xfrm>
            <a:custGeom>
              <a:avLst/>
              <a:gdLst/>
              <a:ahLst/>
              <a:cxnLst/>
              <a:rect l="l" t="t" r="r" b="b"/>
              <a:pathLst>
                <a:path w="16824" h="12989" extrusionOk="0">
                  <a:moveTo>
                    <a:pt x="14667" y="1"/>
                  </a:moveTo>
                  <a:lnTo>
                    <a:pt x="14667" y="1"/>
                  </a:lnTo>
                  <a:cubicBezTo>
                    <a:pt x="14928" y="1823"/>
                    <a:pt x="14579" y="3742"/>
                    <a:pt x="13541" y="5432"/>
                  </a:cubicBezTo>
                  <a:cubicBezTo>
                    <a:pt x="11999" y="7939"/>
                    <a:pt x="9321" y="9321"/>
                    <a:pt x="6579" y="9321"/>
                  </a:cubicBezTo>
                  <a:cubicBezTo>
                    <a:pt x="5121" y="9321"/>
                    <a:pt x="3645" y="8930"/>
                    <a:pt x="2312" y="8111"/>
                  </a:cubicBezTo>
                  <a:cubicBezTo>
                    <a:pt x="1382" y="7539"/>
                    <a:pt x="607" y="6810"/>
                    <a:pt x="1" y="5980"/>
                  </a:cubicBezTo>
                  <a:lnTo>
                    <a:pt x="1" y="5980"/>
                  </a:lnTo>
                  <a:cubicBezTo>
                    <a:pt x="335" y="8297"/>
                    <a:pt x="1655" y="10455"/>
                    <a:pt x="3806" y="11777"/>
                  </a:cubicBezTo>
                  <a:cubicBezTo>
                    <a:pt x="5139" y="12597"/>
                    <a:pt x="6616" y="12988"/>
                    <a:pt x="8074" y="12988"/>
                  </a:cubicBezTo>
                  <a:cubicBezTo>
                    <a:pt x="10816" y="12988"/>
                    <a:pt x="13493" y="11606"/>
                    <a:pt x="15035" y="9098"/>
                  </a:cubicBezTo>
                  <a:cubicBezTo>
                    <a:pt x="16824" y="6189"/>
                    <a:pt x="16566" y="2598"/>
                    <a:pt x="14667" y="1"/>
                  </a:cubicBezTo>
                  <a:close/>
                </a:path>
              </a:pathLst>
            </a:custGeom>
            <a:solidFill>
              <a:schemeClr val="lt1">
                <a:alpha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4"/>
            <p:cNvSpPr/>
            <p:nvPr/>
          </p:nvSpPr>
          <p:spPr>
            <a:xfrm>
              <a:off x="1621828" y="1098049"/>
              <a:ext cx="2989661" cy="2851917"/>
            </a:xfrm>
            <a:custGeom>
              <a:avLst/>
              <a:gdLst/>
              <a:ahLst/>
              <a:cxnLst/>
              <a:rect l="l" t="t" r="r" b="b"/>
              <a:pathLst>
                <a:path w="15588" h="14870" extrusionOk="0">
                  <a:moveTo>
                    <a:pt x="7618" y="230"/>
                  </a:moveTo>
                  <a:cubicBezTo>
                    <a:pt x="8229" y="230"/>
                    <a:pt x="8845" y="309"/>
                    <a:pt x="9453" y="468"/>
                  </a:cubicBezTo>
                  <a:cubicBezTo>
                    <a:pt x="10149" y="650"/>
                    <a:pt x="10805" y="929"/>
                    <a:pt x="11411" y="1305"/>
                  </a:cubicBezTo>
                  <a:lnTo>
                    <a:pt x="10572" y="2553"/>
                  </a:lnTo>
                  <a:lnTo>
                    <a:pt x="10763" y="2681"/>
                  </a:lnTo>
                  <a:lnTo>
                    <a:pt x="11604" y="1428"/>
                  </a:lnTo>
                  <a:cubicBezTo>
                    <a:pt x="11723" y="1507"/>
                    <a:pt x="11839" y="1587"/>
                    <a:pt x="11953" y="1673"/>
                  </a:cubicBezTo>
                  <a:cubicBezTo>
                    <a:pt x="14303" y="3437"/>
                    <a:pt x="15343" y="6413"/>
                    <a:pt x="14599" y="9257"/>
                  </a:cubicBezTo>
                  <a:cubicBezTo>
                    <a:pt x="14395" y="10035"/>
                    <a:pt x="14069" y="10760"/>
                    <a:pt x="13638" y="11414"/>
                  </a:cubicBezTo>
                  <a:lnTo>
                    <a:pt x="12353" y="10519"/>
                  </a:lnTo>
                  <a:lnTo>
                    <a:pt x="12223" y="10707"/>
                  </a:lnTo>
                  <a:lnTo>
                    <a:pt x="13509" y="11602"/>
                  </a:lnTo>
                  <a:cubicBezTo>
                    <a:pt x="12926" y="12428"/>
                    <a:pt x="12170" y="13126"/>
                    <a:pt x="11271" y="13652"/>
                  </a:cubicBezTo>
                  <a:cubicBezTo>
                    <a:pt x="10152" y="14306"/>
                    <a:pt x="8906" y="14641"/>
                    <a:pt x="7643" y="14641"/>
                  </a:cubicBezTo>
                  <a:cubicBezTo>
                    <a:pt x="7032" y="14641"/>
                    <a:pt x="6417" y="14563"/>
                    <a:pt x="5811" y="14404"/>
                  </a:cubicBezTo>
                  <a:cubicBezTo>
                    <a:pt x="5138" y="14228"/>
                    <a:pt x="4503" y="13958"/>
                    <a:pt x="3920" y="13609"/>
                  </a:cubicBezTo>
                  <a:lnTo>
                    <a:pt x="4691" y="12372"/>
                  </a:lnTo>
                  <a:lnTo>
                    <a:pt x="4497" y="12251"/>
                  </a:lnTo>
                  <a:lnTo>
                    <a:pt x="3726" y="13487"/>
                  </a:lnTo>
                  <a:cubicBezTo>
                    <a:pt x="2602" y="12762"/>
                    <a:pt x="1691" y="11732"/>
                    <a:pt x="1108" y="10488"/>
                  </a:cubicBezTo>
                  <a:cubicBezTo>
                    <a:pt x="396" y="8971"/>
                    <a:pt x="238" y="7239"/>
                    <a:pt x="663" y="5614"/>
                  </a:cubicBezTo>
                  <a:cubicBezTo>
                    <a:pt x="841" y="4935"/>
                    <a:pt x="1113" y="4297"/>
                    <a:pt x="1465" y="3711"/>
                  </a:cubicBezTo>
                  <a:lnTo>
                    <a:pt x="2639" y="4471"/>
                  </a:lnTo>
                  <a:lnTo>
                    <a:pt x="2762" y="4279"/>
                  </a:lnTo>
                  <a:lnTo>
                    <a:pt x="1587" y="3518"/>
                  </a:lnTo>
                  <a:cubicBezTo>
                    <a:pt x="2191" y="2585"/>
                    <a:pt x="3006" y="1798"/>
                    <a:pt x="3993" y="1220"/>
                  </a:cubicBezTo>
                  <a:cubicBezTo>
                    <a:pt x="5111" y="565"/>
                    <a:pt x="6355" y="230"/>
                    <a:pt x="7618" y="230"/>
                  </a:cubicBezTo>
                  <a:close/>
                  <a:moveTo>
                    <a:pt x="7619" y="0"/>
                  </a:moveTo>
                  <a:cubicBezTo>
                    <a:pt x="6315" y="0"/>
                    <a:pt x="5029" y="346"/>
                    <a:pt x="3874" y="1022"/>
                  </a:cubicBezTo>
                  <a:cubicBezTo>
                    <a:pt x="2161" y="2025"/>
                    <a:pt x="942" y="3635"/>
                    <a:pt x="440" y="5556"/>
                  </a:cubicBezTo>
                  <a:cubicBezTo>
                    <a:pt x="1" y="7233"/>
                    <a:pt x="165" y="9019"/>
                    <a:pt x="899" y="10584"/>
                  </a:cubicBezTo>
                  <a:cubicBezTo>
                    <a:pt x="1840" y="12592"/>
                    <a:pt x="3609" y="14064"/>
                    <a:pt x="5751" y="14624"/>
                  </a:cubicBezTo>
                  <a:cubicBezTo>
                    <a:pt x="6377" y="14788"/>
                    <a:pt x="7011" y="14869"/>
                    <a:pt x="7642" y="14869"/>
                  </a:cubicBezTo>
                  <a:cubicBezTo>
                    <a:pt x="8945" y="14869"/>
                    <a:pt x="10230" y="14523"/>
                    <a:pt x="11385" y="13847"/>
                  </a:cubicBezTo>
                  <a:cubicBezTo>
                    <a:pt x="13097" y="12843"/>
                    <a:pt x="14317" y="11233"/>
                    <a:pt x="14819" y="9313"/>
                  </a:cubicBezTo>
                  <a:cubicBezTo>
                    <a:pt x="15588" y="6381"/>
                    <a:pt x="14515" y="3309"/>
                    <a:pt x="12089" y="1488"/>
                  </a:cubicBezTo>
                  <a:cubicBezTo>
                    <a:pt x="11315" y="908"/>
                    <a:pt x="10448" y="490"/>
                    <a:pt x="9509" y="245"/>
                  </a:cubicBezTo>
                  <a:cubicBezTo>
                    <a:pt x="8884" y="81"/>
                    <a:pt x="8249" y="0"/>
                    <a:pt x="7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664"/>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BLANK_1_1_1_1_1_1_1">
    <p:spTree>
      <p:nvGrpSpPr>
        <p:cNvPr id="1" name="Shape 665"/>
        <p:cNvGrpSpPr/>
        <p:nvPr/>
      </p:nvGrpSpPr>
      <p:grpSpPr>
        <a:xfrm>
          <a:off x="0" y="0"/>
          <a:ext cx="0" cy="0"/>
          <a:chOff x="0" y="0"/>
          <a:chExt cx="0" cy="0"/>
        </a:xfrm>
      </p:grpSpPr>
      <p:sp>
        <p:nvSpPr>
          <p:cNvPr id="666" name="Google Shape;666;p13"/>
          <p:cNvSpPr/>
          <p:nvPr/>
        </p:nvSpPr>
        <p:spPr>
          <a:xfrm rot="10800000" flipH="1">
            <a:off x="1505393" y="4573850"/>
            <a:ext cx="1816404" cy="572700"/>
          </a:xfrm>
          <a:custGeom>
            <a:avLst/>
            <a:gdLst/>
            <a:ahLst/>
            <a:cxnLst/>
            <a:rect l="l" t="t" r="r" b="b"/>
            <a:pathLst>
              <a:path w="42941" h="13539" extrusionOk="0">
                <a:moveTo>
                  <a:pt x="1" y="1"/>
                </a:moveTo>
                <a:cubicBezTo>
                  <a:pt x="2260" y="4416"/>
                  <a:pt x="6526" y="11298"/>
                  <a:pt x="11910" y="13122"/>
                </a:cubicBezTo>
                <a:cubicBezTo>
                  <a:pt x="12760" y="13411"/>
                  <a:pt x="13529" y="13538"/>
                  <a:pt x="14235" y="13538"/>
                </a:cubicBezTo>
                <a:cubicBezTo>
                  <a:pt x="19600" y="13538"/>
                  <a:pt x="21421" y="6191"/>
                  <a:pt x="28940" y="6191"/>
                </a:cubicBezTo>
                <a:cubicBezTo>
                  <a:pt x="29865" y="6191"/>
                  <a:pt x="30876" y="6302"/>
                  <a:pt x="31990" y="6552"/>
                </a:cubicBezTo>
                <a:cubicBezTo>
                  <a:pt x="33113" y="6803"/>
                  <a:pt x="34124" y="6917"/>
                  <a:pt x="35034" y="6917"/>
                </a:cubicBezTo>
                <a:cubicBezTo>
                  <a:pt x="40523" y="6917"/>
                  <a:pt x="42339" y="2794"/>
                  <a:pt x="429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3"/>
          <p:cNvSpPr/>
          <p:nvPr/>
        </p:nvSpPr>
        <p:spPr>
          <a:xfrm flipH="1">
            <a:off x="5822243" y="-50"/>
            <a:ext cx="1816404" cy="572700"/>
          </a:xfrm>
          <a:custGeom>
            <a:avLst/>
            <a:gdLst/>
            <a:ahLst/>
            <a:cxnLst/>
            <a:rect l="l" t="t" r="r" b="b"/>
            <a:pathLst>
              <a:path w="42941" h="13539" extrusionOk="0">
                <a:moveTo>
                  <a:pt x="1" y="1"/>
                </a:moveTo>
                <a:cubicBezTo>
                  <a:pt x="2260" y="4416"/>
                  <a:pt x="6526" y="11298"/>
                  <a:pt x="11910" y="13122"/>
                </a:cubicBezTo>
                <a:cubicBezTo>
                  <a:pt x="12760" y="13411"/>
                  <a:pt x="13529" y="13538"/>
                  <a:pt x="14235" y="13538"/>
                </a:cubicBezTo>
                <a:cubicBezTo>
                  <a:pt x="19600" y="13538"/>
                  <a:pt x="21421" y="6191"/>
                  <a:pt x="28940" y="6191"/>
                </a:cubicBezTo>
                <a:cubicBezTo>
                  <a:pt x="29865" y="6191"/>
                  <a:pt x="30876" y="6302"/>
                  <a:pt x="31990" y="6552"/>
                </a:cubicBezTo>
                <a:cubicBezTo>
                  <a:pt x="33113" y="6803"/>
                  <a:pt x="34124" y="6917"/>
                  <a:pt x="35034" y="6917"/>
                </a:cubicBezTo>
                <a:cubicBezTo>
                  <a:pt x="40523" y="6917"/>
                  <a:pt x="42339" y="2794"/>
                  <a:pt x="429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3"/>
          <p:cNvSpPr/>
          <p:nvPr/>
        </p:nvSpPr>
        <p:spPr>
          <a:xfrm rot="5400000">
            <a:off x="270216" y="-270183"/>
            <a:ext cx="2226875" cy="2767242"/>
          </a:xfrm>
          <a:custGeom>
            <a:avLst/>
            <a:gdLst/>
            <a:ahLst/>
            <a:cxnLst/>
            <a:rect l="l" t="t" r="r" b="b"/>
            <a:pathLst>
              <a:path w="23083" h="28685" extrusionOk="0">
                <a:moveTo>
                  <a:pt x="0" y="1"/>
                </a:moveTo>
                <a:lnTo>
                  <a:pt x="0" y="28685"/>
                </a:lnTo>
                <a:lnTo>
                  <a:pt x="21459" y="28685"/>
                </a:lnTo>
                <a:cubicBezTo>
                  <a:pt x="21459" y="28685"/>
                  <a:pt x="23082" y="26140"/>
                  <a:pt x="18030" y="21621"/>
                </a:cubicBezTo>
                <a:cubicBezTo>
                  <a:pt x="12978" y="17100"/>
                  <a:pt x="5798" y="19892"/>
                  <a:pt x="5866" y="10775"/>
                </a:cubicBezTo>
                <a:cubicBezTo>
                  <a:pt x="5932" y="1659"/>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3"/>
          <p:cNvSpPr/>
          <p:nvPr/>
        </p:nvSpPr>
        <p:spPr>
          <a:xfrm>
            <a:off x="6527124" y="2252751"/>
            <a:ext cx="2616871" cy="2890847"/>
          </a:xfrm>
          <a:custGeom>
            <a:avLst/>
            <a:gdLst/>
            <a:ahLst/>
            <a:cxnLst/>
            <a:rect l="l" t="t" r="r" b="b"/>
            <a:pathLst>
              <a:path w="35850" h="39602" extrusionOk="0">
                <a:moveTo>
                  <a:pt x="35849" y="0"/>
                </a:moveTo>
                <a:cubicBezTo>
                  <a:pt x="31348" y="819"/>
                  <a:pt x="27986" y="1572"/>
                  <a:pt x="29982" y="14272"/>
                </a:cubicBezTo>
                <a:cubicBezTo>
                  <a:pt x="31965" y="26890"/>
                  <a:pt x="26923" y="30426"/>
                  <a:pt x="13686" y="30426"/>
                </a:cubicBezTo>
                <a:cubicBezTo>
                  <a:pt x="13600" y="30426"/>
                  <a:pt x="13514" y="30425"/>
                  <a:pt x="13427" y="30425"/>
                </a:cubicBezTo>
                <a:cubicBezTo>
                  <a:pt x="13395" y="30425"/>
                  <a:pt x="13362" y="30425"/>
                  <a:pt x="13330" y="30425"/>
                </a:cubicBezTo>
                <a:cubicBezTo>
                  <a:pt x="0" y="30425"/>
                  <a:pt x="1035" y="39600"/>
                  <a:pt x="1035" y="39600"/>
                </a:cubicBezTo>
                <a:lnTo>
                  <a:pt x="1035" y="39601"/>
                </a:lnTo>
                <a:lnTo>
                  <a:pt x="35849" y="39601"/>
                </a:lnTo>
                <a:lnTo>
                  <a:pt x="358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71" name="Google Shape;671;p13"/>
          <p:cNvSpPr txBox="1">
            <a:spLocks noGrp="1"/>
          </p:cNvSpPr>
          <p:nvPr>
            <p:ph type="subTitle" idx="1"/>
          </p:nvPr>
        </p:nvSpPr>
        <p:spPr>
          <a:xfrm>
            <a:off x="726150" y="2261443"/>
            <a:ext cx="2336700" cy="57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72" name="Google Shape;672;p13"/>
          <p:cNvSpPr txBox="1">
            <a:spLocks noGrp="1"/>
          </p:cNvSpPr>
          <p:nvPr>
            <p:ph type="subTitle" idx="2"/>
          </p:nvPr>
        </p:nvSpPr>
        <p:spPr>
          <a:xfrm>
            <a:off x="3400650" y="2261443"/>
            <a:ext cx="2342700" cy="57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73" name="Google Shape;673;p13"/>
          <p:cNvSpPr txBox="1">
            <a:spLocks noGrp="1"/>
          </p:cNvSpPr>
          <p:nvPr>
            <p:ph type="subTitle" idx="3"/>
          </p:nvPr>
        </p:nvSpPr>
        <p:spPr>
          <a:xfrm>
            <a:off x="725975" y="3844244"/>
            <a:ext cx="2336700" cy="57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74" name="Google Shape;674;p13"/>
          <p:cNvSpPr txBox="1">
            <a:spLocks noGrp="1"/>
          </p:cNvSpPr>
          <p:nvPr>
            <p:ph type="subTitle" idx="4"/>
          </p:nvPr>
        </p:nvSpPr>
        <p:spPr>
          <a:xfrm>
            <a:off x="3400650" y="3844240"/>
            <a:ext cx="2342700" cy="57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75" name="Google Shape;675;p13"/>
          <p:cNvSpPr txBox="1">
            <a:spLocks noGrp="1"/>
          </p:cNvSpPr>
          <p:nvPr>
            <p:ph type="subTitle" idx="5"/>
          </p:nvPr>
        </p:nvSpPr>
        <p:spPr>
          <a:xfrm>
            <a:off x="6075325" y="2261443"/>
            <a:ext cx="2342700" cy="57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76" name="Google Shape;676;p13"/>
          <p:cNvSpPr txBox="1">
            <a:spLocks noGrp="1"/>
          </p:cNvSpPr>
          <p:nvPr>
            <p:ph type="subTitle" idx="6"/>
          </p:nvPr>
        </p:nvSpPr>
        <p:spPr>
          <a:xfrm>
            <a:off x="6075325" y="3844243"/>
            <a:ext cx="2342700" cy="57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77" name="Google Shape;677;p13"/>
          <p:cNvSpPr txBox="1">
            <a:spLocks noGrp="1"/>
          </p:cNvSpPr>
          <p:nvPr>
            <p:ph type="title" idx="7" hasCustomPrompt="1"/>
          </p:nvPr>
        </p:nvSpPr>
        <p:spPr>
          <a:xfrm>
            <a:off x="725975" y="1447052"/>
            <a:ext cx="914400" cy="448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8" name="Google Shape;678;p13"/>
          <p:cNvSpPr txBox="1">
            <a:spLocks noGrp="1"/>
          </p:cNvSpPr>
          <p:nvPr>
            <p:ph type="title" idx="8" hasCustomPrompt="1"/>
          </p:nvPr>
        </p:nvSpPr>
        <p:spPr>
          <a:xfrm>
            <a:off x="725975" y="3039574"/>
            <a:ext cx="9144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9" name="Google Shape;679;p13"/>
          <p:cNvSpPr txBox="1">
            <a:spLocks noGrp="1"/>
          </p:cNvSpPr>
          <p:nvPr>
            <p:ph type="title" idx="9" hasCustomPrompt="1"/>
          </p:nvPr>
        </p:nvSpPr>
        <p:spPr>
          <a:xfrm>
            <a:off x="3400644" y="1447052"/>
            <a:ext cx="914400" cy="448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0" name="Google Shape;680;p13"/>
          <p:cNvSpPr txBox="1">
            <a:spLocks noGrp="1"/>
          </p:cNvSpPr>
          <p:nvPr>
            <p:ph type="title" idx="13" hasCustomPrompt="1"/>
          </p:nvPr>
        </p:nvSpPr>
        <p:spPr>
          <a:xfrm>
            <a:off x="3400644" y="3039566"/>
            <a:ext cx="914400" cy="448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1" name="Google Shape;681;p13"/>
          <p:cNvSpPr txBox="1">
            <a:spLocks noGrp="1"/>
          </p:cNvSpPr>
          <p:nvPr>
            <p:ph type="title" idx="14" hasCustomPrompt="1"/>
          </p:nvPr>
        </p:nvSpPr>
        <p:spPr>
          <a:xfrm>
            <a:off x="6075320" y="1447052"/>
            <a:ext cx="9144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2" name="Google Shape;682;p13"/>
          <p:cNvSpPr txBox="1">
            <a:spLocks noGrp="1"/>
          </p:cNvSpPr>
          <p:nvPr>
            <p:ph type="title" idx="15" hasCustomPrompt="1"/>
          </p:nvPr>
        </p:nvSpPr>
        <p:spPr>
          <a:xfrm>
            <a:off x="6075326" y="3039574"/>
            <a:ext cx="916200" cy="448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3" name="Google Shape;683;p13"/>
          <p:cNvSpPr txBox="1">
            <a:spLocks noGrp="1"/>
          </p:cNvSpPr>
          <p:nvPr>
            <p:ph type="subTitle" idx="16"/>
          </p:nvPr>
        </p:nvSpPr>
        <p:spPr>
          <a:xfrm>
            <a:off x="725975" y="1875243"/>
            <a:ext cx="23427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latin typeface="Work Sans"/>
                <a:ea typeface="Work Sans"/>
                <a:cs typeface="Work Sans"/>
                <a:sym typeface="Work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684" name="Google Shape;684;p13"/>
          <p:cNvSpPr txBox="1">
            <a:spLocks noGrp="1"/>
          </p:cNvSpPr>
          <p:nvPr>
            <p:ph type="subTitle" idx="17"/>
          </p:nvPr>
        </p:nvSpPr>
        <p:spPr>
          <a:xfrm>
            <a:off x="3400644" y="1875243"/>
            <a:ext cx="23427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latin typeface="Work Sans"/>
                <a:ea typeface="Work Sans"/>
                <a:cs typeface="Work Sans"/>
                <a:sym typeface="Work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685" name="Google Shape;685;p13"/>
          <p:cNvSpPr txBox="1">
            <a:spLocks noGrp="1"/>
          </p:cNvSpPr>
          <p:nvPr>
            <p:ph type="subTitle" idx="18"/>
          </p:nvPr>
        </p:nvSpPr>
        <p:spPr>
          <a:xfrm>
            <a:off x="725975" y="3463243"/>
            <a:ext cx="23427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latin typeface="Work Sans"/>
                <a:ea typeface="Work Sans"/>
                <a:cs typeface="Work Sans"/>
                <a:sym typeface="Work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686" name="Google Shape;686;p13"/>
          <p:cNvSpPr txBox="1">
            <a:spLocks noGrp="1"/>
          </p:cNvSpPr>
          <p:nvPr>
            <p:ph type="subTitle" idx="19"/>
          </p:nvPr>
        </p:nvSpPr>
        <p:spPr>
          <a:xfrm>
            <a:off x="3400644" y="3463243"/>
            <a:ext cx="23427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latin typeface="Work Sans"/>
                <a:ea typeface="Work Sans"/>
                <a:cs typeface="Work Sans"/>
                <a:sym typeface="Work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687" name="Google Shape;687;p13"/>
          <p:cNvSpPr txBox="1">
            <a:spLocks noGrp="1"/>
          </p:cNvSpPr>
          <p:nvPr>
            <p:ph type="subTitle" idx="20"/>
          </p:nvPr>
        </p:nvSpPr>
        <p:spPr>
          <a:xfrm>
            <a:off x="6075320" y="1875243"/>
            <a:ext cx="23427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latin typeface="Work Sans"/>
                <a:ea typeface="Work Sans"/>
                <a:cs typeface="Work Sans"/>
                <a:sym typeface="Work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688" name="Google Shape;688;p13"/>
          <p:cNvSpPr txBox="1">
            <a:spLocks noGrp="1"/>
          </p:cNvSpPr>
          <p:nvPr>
            <p:ph type="subTitle" idx="21"/>
          </p:nvPr>
        </p:nvSpPr>
        <p:spPr>
          <a:xfrm>
            <a:off x="6075320" y="3463243"/>
            <a:ext cx="23427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latin typeface="Work Sans"/>
                <a:ea typeface="Work Sans"/>
                <a:cs typeface="Work Sans"/>
                <a:sym typeface="Work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grpSp>
        <p:nvGrpSpPr>
          <p:cNvPr id="689" name="Google Shape;689;p13"/>
          <p:cNvGrpSpPr/>
          <p:nvPr/>
        </p:nvGrpSpPr>
        <p:grpSpPr>
          <a:xfrm rot="1386721" flipH="1">
            <a:off x="-128287" y="4560984"/>
            <a:ext cx="1074878" cy="914756"/>
            <a:chOff x="725975" y="529375"/>
            <a:chExt cx="4581126" cy="3898687"/>
          </a:xfrm>
        </p:grpSpPr>
        <p:sp>
          <p:nvSpPr>
            <p:cNvPr id="690" name="Google Shape;690;p13"/>
            <p:cNvSpPr/>
            <p:nvPr/>
          </p:nvSpPr>
          <p:spPr>
            <a:xfrm>
              <a:off x="725975" y="738407"/>
              <a:ext cx="4581126" cy="3689182"/>
            </a:xfrm>
            <a:custGeom>
              <a:avLst/>
              <a:gdLst/>
              <a:ahLst/>
              <a:cxnLst/>
              <a:rect l="l" t="t" r="r" b="b"/>
              <a:pathLst>
                <a:path w="29722" h="23367" extrusionOk="0">
                  <a:moveTo>
                    <a:pt x="23737" y="0"/>
                  </a:moveTo>
                  <a:cubicBezTo>
                    <a:pt x="23545" y="0"/>
                    <a:pt x="23350" y="24"/>
                    <a:pt x="23156" y="73"/>
                  </a:cubicBezTo>
                  <a:lnTo>
                    <a:pt x="2015" y="5472"/>
                  </a:lnTo>
                  <a:cubicBezTo>
                    <a:pt x="759" y="5793"/>
                    <a:pt x="0" y="7071"/>
                    <a:pt x="320" y="8326"/>
                  </a:cubicBezTo>
                  <a:lnTo>
                    <a:pt x="3710" y="21599"/>
                  </a:lnTo>
                  <a:cubicBezTo>
                    <a:pt x="3981" y="22660"/>
                    <a:pt x="4937" y="23367"/>
                    <a:pt x="5984" y="23367"/>
                  </a:cubicBezTo>
                  <a:cubicBezTo>
                    <a:pt x="6175" y="23367"/>
                    <a:pt x="6370" y="23343"/>
                    <a:pt x="6564" y="23294"/>
                  </a:cubicBezTo>
                  <a:lnTo>
                    <a:pt x="27706" y="17895"/>
                  </a:lnTo>
                  <a:cubicBezTo>
                    <a:pt x="28964" y="17577"/>
                    <a:pt x="29722" y="16299"/>
                    <a:pt x="29401" y="15042"/>
                  </a:cubicBezTo>
                  <a:lnTo>
                    <a:pt x="26011" y="1768"/>
                  </a:lnTo>
                  <a:cubicBezTo>
                    <a:pt x="25740" y="706"/>
                    <a:pt x="24785" y="0"/>
                    <a:pt x="23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3"/>
            <p:cNvSpPr/>
            <p:nvPr/>
          </p:nvSpPr>
          <p:spPr>
            <a:xfrm>
              <a:off x="1332633" y="2505857"/>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3"/>
            <p:cNvSpPr/>
            <p:nvPr/>
          </p:nvSpPr>
          <p:spPr>
            <a:xfrm>
              <a:off x="1216271" y="2037682"/>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3"/>
            <p:cNvSpPr/>
            <p:nvPr/>
          </p:nvSpPr>
          <p:spPr>
            <a:xfrm>
              <a:off x="1099508" y="1561507"/>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3"/>
            <p:cNvSpPr/>
            <p:nvPr/>
          </p:nvSpPr>
          <p:spPr>
            <a:xfrm>
              <a:off x="982908" y="1102157"/>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3"/>
            <p:cNvSpPr/>
            <p:nvPr/>
          </p:nvSpPr>
          <p:spPr>
            <a:xfrm>
              <a:off x="1449383" y="2973732"/>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3"/>
            <p:cNvSpPr/>
            <p:nvPr/>
          </p:nvSpPr>
          <p:spPr>
            <a:xfrm>
              <a:off x="1249249" y="738722"/>
              <a:ext cx="4057846" cy="3689340"/>
            </a:xfrm>
            <a:custGeom>
              <a:avLst/>
              <a:gdLst/>
              <a:ahLst/>
              <a:cxnLst/>
              <a:rect l="l" t="t" r="r" b="b"/>
              <a:pathLst>
                <a:path w="26327" h="23368" extrusionOk="0">
                  <a:moveTo>
                    <a:pt x="20344" y="1"/>
                  </a:moveTo>
                  <a:cubicBezTo>
                    <a:pt x="20281" y="1"/>
                    <a:pt x="20217" y="3"/>
                    <a:pt x="20153" y="8"/>
                  </a:cubicBezTo>
                  <a:cubicBezTo>
                    <a:pt x="20810" y="4619"/>
                    <a:pt x="21133" y="18976"/>
                    <a:pt x="0" y="20368"/>
                  </a:cubicBezTo>
                  <a:lnTo>
                    <a:pt x="315" y="21600"/>
                  </a:lnTo>
                  <a:cubicBezTo>
                    <a:pt x="586" y="22661"/>
                    <a:pt x="1541" y="23367"/>
                    <a:pt x="2588" y="23367"/>
                  </a:cubicBezTo>
                  <a:cubicBezTo>
                    <a:pt x="2780" y="23367"/>
                    <a:pt x="2975" y="23343"/>
                    <a:pt x="3169" y="23294"/>
                  </a:cubicBezTo>
                  <a:lnTo>
                    <a:pt x="24311" y="17897"/>
                  </a:lnTo>
                  <a:cubicBezTo>
                    <a:pt x="25569" y="17575"/>
                    <a:pt x="26327" y="16297"/>
                    <a:pt x="26006" y="15040"/>
                  </a:cubicBezTo>
                  <a:lnTo>
                    <a:pt x="22616" y="1766"/>
                  </a:lnTo>
                  <a:cubicBezTo>
                    <a:pt x="22345" y="705"/>
                    <a:pt x="21391" y="1"/>
                    <a:pt x="20344" y="1"/>
                  </a:cubicBezTo>
                  <a:close/>
                </a:path>
              </a:pathLst>
            </a:custGeom>
            <a:solidFill>
              <a:schemeClr val="dk1">
                <a:alpha val="589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3"/>
            <p:cNvSpPr/>
            <p:nvPr/>
          </p:nvSpPr>
          <p:spPr>
            <a:xfrm>
              <a:off x="2004797" y="666256"/>
              <a:ext cx="1153528" cy="334548"/>
            </a:xfrm>
            <a:custGeom>
              <a:avLst/>
              <a:gdLst/>
              <a:ahLst/>
              <a:cxnLst/>
              <a:rect l="l" t="t" r="r" b="b"/>
              <a:pathLst>
                <a:path w="7484" h="2119" extrusionOk="0">
                  <a:moveTo>
                    <a:pt x="7427" y="0"/>
                  </a:moveTo>
                  <a:lnTo>
                    <a:pt x="1" y="1897"/>
                  </a:lnTo>
                  <a:lnTo>
                    <a:pt x="57" y="2119"/>
                  </a:lnTo>
                  <a:lnTo>
                    <a:pt x="7484" y="221"/>
                  </a:lnTo>
                  <a:lnTo>
                    <a:pt x="74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3"/>
            <p:cNvSpPr/>
            <p:nvPr/>
          </p:nvSpPr>
          <p:spPr>
            <a:xfrm>
              <a:off x="1850975" y="529375"/>
              <a:ext cx="1513581" cy="829817"/>
            </a:xfrm>
            <a:custGeom>
              <a:avLst/>
              <a:gdLst/>
              <a:ahLst/>
              <a:cxnLst/>
              <a:rect l="l" t="t" r="r" b="b"/>
              <a:pathLst>
                <a:path w="9820" h="5256" extrusionOk="0">
                  <a:moveTo>
                    <a:pt x="9069" y="0"/>
                  </a:moveTo>
                  <a:lnTo>
                    <a:pt x="8248" y="212"/>
                  </a:lnTo>
                  <a:lnTo>
                    <a:pt x="822" y="2106"/>
                  </a:lnTo>
                  <a:lnTo>
                    <a:pt x="1" y="2317"/>
                  </a:lnTo>
                  <a:lnTo>
                    <a:pt x="170" y="2981"/>
                  </a:lnTo>
                  <a:lnTo>
                    <a:pt x="226" y="3202"/>
                  </a:lnTo>
                  <a:lnTo>
                    <a:pt x="694" y="5034"/>
                  </a:lnTo>
                  <a:lnTo>
                    <a:pt x="751" y="5256"/>
                  </a:lnTo>
                  <a:lnTo>
                    <a:pt x="1572" y="5045"/>
                  </a:lnTo>
                  <a:lnTo>
                    <a:pt x="1516" y="4824"/>
                  </a:lnTo>
                  <a:lnTo>
                    <a:pt x="1049" y="2991"/>
                  </a:lnTo>
                  <a:lnTo>
                    <a:pt x="991" y="2771"/>
                  </a:lnTo>
                  <a:lnTo>
                    <a:pt x="8418" y="875"/>
                  </a:lnTo>
                  <a:lnTo>
                    <a:pt x="8473" y="1097"/>
                  </a:lnTo>
                  <a:lnTo>
                    <a:pt x="8942" y="2928"/>
                  </a:lnTo>
                  <a:lnTo>
                    <a:pt x="8999" y="3150"/>
                  </a:lnTo>
                  <a:lnTo>
                    <a:pt x="9820" y="2939"/>
                  </a:lnTo>
                  <a:lnTo>
                    <a:pt x="9763" y="2718"/>
                  </a:lnTo>
                  <a:lnTo>
                    <a:pt x="9296" y="885"/>
                  </a:lnTo>
                  <a:lnTo>
                    <a:pt x="9240" y="665"/>
                  </a:lnTo>
                  <a:lnTo>
                    <a:pt x="9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3"/>
            <p:cNvSpPr/>
            <p:nvPr/>
          </p:nvSpPr>
          <p:spPr>
            <a:xfrm>
              <a:off x="1947306" y="1248986"/>
              <a:ext cx="135482" cy="68204"/>
            </a:xfrm>
            <a:custGeom>
              <a:avLst/>
              <a:gdLst/>
              <a:ahLst/>
              <a:cxnLst/>
              <a:rect l="l" t="t" r="r" b="b"/>
              <a:pathLst>
                <a:path w="879" h="432" extrusionOk="0">
                  <a:moveTo>
                    <a:pt x="822" y="1"/>
                  </a:moveTo>
                  <a:lnTo>
                    <a:pt x="1" y="211"/>
                  </a:lnTo>
                  <a:lnTo>
                    <a:pt x="57" y="431"/>
                  </a:lnTo>
                  <a:lnTo>
                    <a:pt x="878" y="222"/>
                  </a:lnTo>
                  <a:lnTo>
                    <a:pt x="8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3"/>
            <p:cNvSpPr/>
            <p:nvPr/>
          </p:nvSpPr>
          <p:spPr>
            <a:xfrm>
              <a:off x="3218884" y="917914"/>
              <a:ext cx="135328" cy="68204"/>
            </a:xfrm>
            <a:custGeom>
              <a:avLst/>
              <a:gdLst/>
              <a:ahLst/>
              <a:cxnLst/>
              <a:rect l="l" t="t" r="r" b="b"/>
              <a:pathLst>
                <a:path w="878" h="432" extrusionOk="0">
                  <a:moveTo>
                    <a:pt x="821" y="0"/>
                  </a:moveTo>
                  <a:lnTo>
                    <a:pt x="0" y="210"/>
                  </a:lnTo>
                  <a:lnTo>
                    <a:pt x="57" y="431"/>
                  </a:lnTo>
                  <a:lnTo>
                    <a:pt x="878" y="221"/>
                  </a:lnTo>
                  <a:lnTo>
                    <a:pt x="8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3"/>
            <p:cNvSpPr/>
            <p:nvPr/>
          </p:nvSpPr>
          <p:spPr>
            <a:xfrm>
              <a:off x="3834328" y="798716"/>
              <a:ext cx="974117" cy="2885099"/>
            </a:xfrm>
            <a:custGeom>
              <a:avLst/>
              <a:gdLst/>
              <a:ahLst/>
              <a:cxnLst/>
              <a:rect l="l" t="t" r="r" b="b"/>
              <a:pathLst>
                <a:path w="6320" h="18274" extrusionOk="0">
                  <a:moveTo>
                    <a:pt x="1769" y="0"/>
                  </a:moveTo>
                  <a:lnTo>
                    <a:pt x="0" y="453"/>
                  </a:lnTo>
                  <a:lnTo>
                    <a:pt x="4551" y="18274"/>
                  </a:lnTo>
                  <a:lnTo>
                    <a:pt x="6320" y="17823"/>
                  </a:lnTo>
                  <a:lnTo>
                    <a:pt x="17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3"/>
            <p:cNvSpPr/>
            <p:nvPr/>
          </p:nvSpPr>
          <p:spPr>
            <a:xfrm>
              <a:off x="4280999" y="2213781"/>
              <a:ext cx="87547" cy="81150"/>
            </a:xfrm>
            <a:custGeom>
              <a:avLst/>
              <a:gdLst/>
              <a:ahLst/>
              <a:cxnLst/>
              <a:rect l="l" t="t" r="r" b="b"/>
              <a:pathLst>
                <a:path w="568" h="514" extrusionOk="0">
                  <a:moveTo>
                    <a:pt x="285" y="0"/>
                  </a:moveTo>
                  <a:cubicBezTo>
                    <a:pt x="264" y="0"/>
                    <a:pt x="242" y="3"/>
                    <a:pt x="221" y="9"/>
                  </a:cubicBezTo>
                  <a:cubicBezTo>
                    <a:pt x="83" y="43"/>
                    <a:pt x="0" y="184"/>
                    <a:pt x="35" y="320"/>
                  </a:cubicBezTo>
                  <a:cubicBezTo>
                    <a:pt x="64" y="436"/>
                    <a:pt x="169" y="514"/>
                    <a:pt x="283" y="514"/>
                  </a:cubicBezTo>
                  <a:cubicBezTo>
                    <a:pt x="304" y="514"/>
                    <a:pt x="325" y="511"/>
                    <a:pt x="347" y="506"/>
                  </a:cubicBezTo>
                  <a:cubicBezTo>
                    <a:pt x="484" y="471"/>
                    <a:pt x="567" y="331"/>
                    <a:pt x="532" y="194"/>
                  </a:cubicBezTo>
                  <a:cubicBezTo>
                    <a:pt x="502" y="78"/>
                    <a:pt x="398" y="0"/>
                    <a:pt x="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3"/>
            <p:cNvSpPr/>
            <p:nvPr/>
          </p:nvSpPr>
          <p:spPr>
            <a:xfrm>
              <a:off x="4035931" y="1908286"/>
              <a:ext cx="571677" cy="667201"/>
            </a:xfrm>
            <a:custGeom>
              <a:avLst/>
              <a:gdLst/>
              <a:ahLst/>
              <a:cxnLst/>
              <a:rect l="l" t="t" r="r" b="b"/>
              <a:pathLst>
                <a:path w="3709" h="4226" extrusionOk="0">
                  <a:moveTo>
                    <a:pt x="2568" y="546"/>
                  </a:moveTo>
                  <a:lnTo>
                    <a:pt x="3232" y="3150"/>
                  </a:lnTo>
                  <a:lnTo>
                    <a:pt x="3166" y="3165"/>
                  </a:lnTo>
                  <a:lnTo>
                    <a:pt x="1142" y="3682"/>
                  </a:lnTo>
                  <a:lnTo>
                    <a:pt x="478" y="1077"/>
                  </a:lnTo>
                  <a:lnTo>
                    <a:pt x="1354" y="853"/>
                  </a:lnTo>
                  <a:lnTo>
                    <a:pt x="1420" y="837"/>
                  </a:lnTo>
                  <a:lnTo>
                    <a:pt x="1763" y="2179"/>
                  </a:lnTo>
                  <a:cubicBezTo>
                    <a:pt x="1774" y="2223"/>
                    <a:pt x="1813" y="2247"/>
                    <a:pt x="1856" y="2252"/>
                  </a:cubicBezTo>
                  <a:cubicBezTo>
                    <a:pt x="1866" y="2253"/>
                    <a:pt x="1875" y="2258"/>
                    <a:pt x="1886" y="2258"/>
                  </a:cubicBezTo>
                  <a:cubicBezTo>
                    <a:pt x="1888" y="2258"/>
                    <a:pt x="1890" y="2258"/>
                    <a:pt x="1892" y="2257"/>
                  </a:cubicBezTo>
                  <a:cubicBezTo>
                    <a:pt x="1949" y="2242"/>
                    <a:pt x="1982" y="2185"/>
                    <a:pt x="1968" y="2127"/>
                  </a:cubicBezTo>
                  <a:lnTo>
                    <a:pt x="1625" y="786"/>
                  </a:lnTo>
                  <a:lnTo>
                    <a:pt x="2502" y="562"/>
                  </a:lnTo>
                  <a:lnTo>
                    <a:pt x="2568" y="546"/>
                  </a:lnTo>
                  <a:close/>
                  <a:moveTo>
                    <a:pt x="2813" y="0"/>
                  </a:moveTo>
                  <a:lnTo>
                    <a:pt x="2747" y="17"/>
                  </a:lnTo>
                  <a:lnTo>
                    <a:pt x="0" y="719"/>
                  </a:lnTo>
                  <a:lnTo>
                    <a:pt x="896" y="4225"/>
                  </a:lnTo>
                  <a:lnTo>
                    <a:pt x="3643" y="3524"/>
                  </a:lnTo>
                  <a:lnTo>
                    <a:pt x="3709" y="3508"/>
                  </a:lnTo>
                  <a:lnTo>
                    <a:pt x="2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3"/>
            <p:cNvSpPr/>
            <p:nvPr/>
          </p:nvSpPr>
          <p:spPr>
            <a:xfrm>
              <a:off x="4253718" y="2482491"/>
              <a:ext cx="279750" cy="97728"/>
            </a:xfrm>
            <a:custGeom>
              <a:avLst/>
              <a:gdLst/>
              <a:ahLst/>
              <a:cxnLst/>
              <a:rect l="l" t="t" r="r" b="b"/>
              <a:pathLst>
                <a:path w="1815" h="619" extrusionOk="0">
                  <a:moveTo>
                    <a:pt x="1772" y="1"/>
                  </a:moveTo>
                  <a:lnTo>
                    <a:pt x="0" y="453"/>
                  </a:lnTo>
                  <a:lnTo>
                    <a:pt x="43" y="618"/>
                  </a:lnTo>
                  <a:lnTo>
                    <a:pt x="1815" y="166"/>
                  </a:lnTo>
                  <a:lnTo>
                    <a:pt x="17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3"/>
            <p:cNvSpPr/>
            <p:nvPr/>
          </p:nvSpPr>
          <p:spPr>
            <a:xfrm>
              <a:off x="1223509" y="1481699"/>
              <a:ext cx="974272" cy="2885257"/>
            </a:xfrm>
            <a:custGeom>
              <a:avLst/>
              <a:gdLst/>
              <a:ahLst/>
              <a:cxnLst/>
              <a:rect l="l" t="t" r="r" b="b"/>
              <a:pathLst>
                <a:path w="6321" h="18275" extrusionOk="0">
                  <a:moveTo>
                    <a:pt x="1770" y="0"/>
                  </a:moveTo>
                  <a:lnTo>
                    <a:pt x="1" y="452"/>
                  </a:lnTo>
                  <a:lnTo>
                    <a:pt x="4552" y="18274"/>
                  </a:lnTo>
                  <a:lnTo>
                    <a:pt x="6321" y="17822"/>
                  </a:lnTo>
                  <a:lnTo>
                    <a:pt x="1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3"/>
            <p:cNvSpPr/>
            <p:nvPr/>
          </p:nvSpPr>
          <p:spPr>
            <a:xfrm>
              <a:off x="1670179" y="2896448"/>
              <a:ext cx="87547" cy="81308"/>
            </a:xfrm>
            <a:custGeom>
              <a:avLst/>
              <a:gdLst/>
              <a:ahLst/>
              <a:cxnLst/>
              <a:rect l="l" t="t" r="r" b="b"/>
              <a:pathLst>
                <a:path w="568" h="515" extrusionOk="0">
                  <a:moveTo>
                    <a:pt x="286" y="1"/>
                  </a:moveTo>
                  <a:cubicBezTo>
                    <a:pt x="264" y="1"/>
                    <a:pt x="242" y="4"/>
                    <a:pt x="221" y="9"/>
                  </a:cubicBezTo>
                  <a:cubicBezTo>
                    <a:pt x="84" y="45"/>
                    <a:pt x="1" y="184"/>
                    <a:pt x="36" y="322"/>
                  </a:cubicBezTo>
                  <a:cubicBezTo>
                    <a:pt x="65" y="437"/>
                    <a:pt x="169" y="514"/>
                    <a:pt x="284" y="514"/>
                  </a:cubicBezTo>
                  <a:cubicBezTo>
                    <a:pt x="305" y="514"/>
                    <a:pt x="326" y="512"/>
                    <a:pt x="348" y="506"/>
                  </a:cubicBezTo>
                  <a:cubicBezTo>
                    <a:pt x="485" y="472"/>
                    <a:pt x="567" y="332"/>
                    <a:pt x="533" y="195"/>
                  </a:cubicBezTo>
                  <a:cubicBezTo>
                    <a:pt x="503" y="78"/>
                    <a:pt x="400"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3"/>
            <p:cNvSpPr/>
            <p:nvPr/>
          </p:nvSpPr>
          <p:spPr>
            <a:xfrm>
              <a:off x="1425266" y="2591111"/>
              <a:ext cx="571523" cy="667043"/>
            </a:xfrm>
            <a:custGeom>
              <a:avLst/>
              <a:gdLst/>
              <a:ahLst/>
              <a:cxnLst/>
              <a:rect l="l" t="t" r="r" b="b"/>
              <a:pathLst>
                <a:path w="3708" h="4225" extrusionOk="0">
                  <a:moveTo>
                    <a:pt x="2566" y="546"/>
                  </a:moveTo>
                  <a:lnTo>
                    <a:pt x="3231" y="3149"/>
                  </a:lnTo>
                  <a:lnTo>
                    <a:pt x="3166" y="3164"/>
                  </a:lnTo>
                  <a:lnTo>
                    <a:pt x="1142" y="3681"/>
                  </a:lnTo>
                  <a:lnTo>
                    <a:pt x="477" y="1078"/>
                  </a:lnTo>
                  <a:lnTo>
                    <a:pt x="1354" y="854"/>
                  </a:lnTo>
                  <a:lnTo>
                    <a:pt x="1419" y="838"/>
                  </a:lnTo>
                  <a:lnTo>
                    <a:pt x="1762" y="2179"/>
                  </a:lnTo>
                  <a:cubicBezTo>
                    <a:pt x="1772" y="2224"/>
                    <a:pt x="1813" y="2246"/>
                    <a:pt x="1855" y="2252"/>
                  </a:cubicBezTo>
                  <a:cubicBezTo>
                    <a:pt x="1866" y="2252"/>
                    <a:pt x="1875" y="2257"/>
                    <a:pt x="1886" y="2257"/>
                  </a:cubicBezTo>
                  <a:cubicBezTo>
                    <a:pt x="1888" y="2257"/>
                    <a:pt x="1890" y="2257"/>
                    <a:pt x="1892" y="2257"/>
                  </a:cubicBezTo>
                  <a:cubicBezTo>
                    <a:pt x="1948" y="2242"/>
                    <a:pt x="1982" y="2184"/>
                    <a:pt x="1967" y="2128"/>
                  </a:cubicBezTo>
                  <a:lnTo>
                    <a:pt x="1625" y="785"/>
                  </a:lnTo>
                  <a:lnTo>
                    <a:pt x="2501" y="562"/>
                  </a:lnTo>
                  <a:lnTo>
                    <a:pt x="2566" y="546"/>
                  </a:lnTo>
                  <a:close/>
                  <a:moveTo>
                    <a:pt x="2812" y="1"/>
                  </a:moveTo>
                  <a:lnTo>
                    <a:pt x="2747" y="17"/>
                  </a:lnTo>
                  <a:lnTo>
                    <a:pt x="0" y="717"/>
                  </a:lnTo>
                  <a:lnTo>
                    <a:pt x="896" y="4224"/>
                  </a:lnTo>
                  <a:lnTo>
                    <a:pt x="3642" y="3522"/>
                  </a:lnTo>
                  <a:lnTo>
                    <a:pt x="3708" y="3506"/>
                  </a:lnTo>
                  <a:lnTo>
                    <a:pt x="28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3"/>
            <p:cNvSpPr/>
            <p:nvPr/>
          </p:nvSpPr>
          <p:spPr>
            <a:xfrm>
              <a:off x="1643207" y="3165315"/>
              <a:ext cx="279596" cy="97570"/>
            </a:xfrm>
            <a:custGeom>
              <a:avLst/>
              <a:gdLst/>
              <a:ahLst/>
              <a:cxnLst/>
              <a:rect l="l" t="t" r="r" b="b"/>
              <a:pathLst>
                <a:path w="1814" h="618" extrusionOk="0">
                  <a:moveTo>
                    <a:pt x="1771" y="1"/>
                  </a:moveTo>
                  <a:lnTo>
                    <a:pt x="0" y="453"/>
                  </a:lnTo>
                  <a:lnTo>
                    <a:pt x="42" y="618"/>
                  </a:lnTo>
                  <a:lnTo>
                    <a:pt x="1814" y="166"/>
                  </a:lnTo>
                  <a:lnTo>
                    <a:pt x="177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3"/>
            <p:cNvSpPr/>
            <p:nvPr/>
          </p:nvSpPr>
          <p:spPr>
            <a:xfrm>
              <a:off x="1908311" y="1270615"/>
              <a:ext cx="241680" cy="102780"/>
            </a:xfrm>
            <a:custGeom>
              <a:avLst/>
              <a:gdLst/>
              <a:ahLst/>
              <a:cxnLst/>
              <a:rect l="l" t="t" r="r" b="b"/>
              <a:pathLst>
                <a:path w="1568" h="651" extrusionOk="0">
                  <a:moveTo>
                    <a:pt x="1500" y="0"/>
                  </a:moveTo>
                  <a:lnTo>
                    <a:pt x="1537" y="146"/>
                  </a:lnTo>
                  <a:lnTo>
                    <a:pt x="1" y="540"/>
                  </a:lnTo>
                  <a:lnTo>
                    <a:pt x="29" y="651"/>
                  </a:lnTo>
                  <a:lnTo>
                    <a:pt x="1567" y="258"/>
                  </a:lnTo>
                  <a:lnTo>
                    <a:pt x="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3"/>
            <p:cNvSpPr/>
            <p:nvPr/>
          </p:nvSpPr>
          <p:spPr>
            <a:xfrm>
              <a:off x="1902146" y="1270141"/>
              <a:ext cx="242913" cy="85413"/>
            </a:xfrm>
            <a:custGeom>
              <a:avLst/>
              <a:gdLst/>
              <a:ahLst/>
              <a:cxnLst/>
              <a:rect l="l" t="t" r="r" b="b"/>
              <a:pathLst>
                <a:path w="1576" h="541" extrusionOk="0">
                  <a:moveTo>
                    <a:pt x="1538" y="1"/>
                  </a:moveTo>
                  <a:lnTo>
                    <a:pt x="0" y="393"/>
                  </a:lnTo>
                  <a:lnTo>
                    <a:pt x="38" y="541"/>
                  </a:lnTo>
                  <a:lnTo>
                    <a:pt x="1575" y="148"/>
                  </a:lnTo>
                  <a:lnTo>
                    <a:pt x="15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3"/>
            <p:cNvSpPr/>
            <p:nvPr/>
          </p:nvSpPr>
          <p:spPr>
            <a:xfrm>
              <a:off x="3178502" y="938281"/>
              <a:ext cx="241526" cy="102938"/>
            </a:xfrm>
            <a:custGeom>
              <a:avLst/>
              <a:gdLst/>
              <a:ahLst/>
              <a:cxnLst/>
              <a:rect l="l" t="t" r="r" b="b"/>
              <a:pathLst>
                <a:path w="1567" h="652" extrusionOk="0">
                  <a:moveTo>
                    <a:pt x="1501" y="0"/>
                  </a:moveTo>
                  <a:lnTo>
                    <a:pt x="1538" y="149"/>
                  </a:lnTo>
                  <a:lnTo>
                    <a:pt x="1538" y="149"/>
                  </a:lnTo>
                  <a:lnTo>
                    <a:pt x="1538" y="149"/>
                  </a:lnTo>
                  <a:lnTo>
                    <a:pt x="1501" y="0"/>
                  </a:lnTo>
                  <a:close/>
                  <a:moveTo>
                    <a:pt x="1538" y="149"/>
                  </a:moveTo>
                  <a:lnTo>
                    <a:pt x="1" y="540"/>
                  </a:lnTo>
                  <a:lnTo>
                    <a:pt x="30" y="652"/>
                  </a:lnTo>
                  <a:lnTo>
                    <a:pt x="1566" y="261"/>
                  </a:lnTo>
                  <a:lnTo>
                    <a:pt x="1538" y="14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3"/>
            <p:cNvSpPr/>
            <p:nvPr/>
          </p:nvSpPr>
          <p:spPr>
            <a:xfrm>
              <a:off x="3172645" y="937807"/>
              <a:ext cx="243067" cy="85413"/>
            </a:xfrm>
            <a:custGeom>
              <a:avLst/>
              <a:gdLst/>
              <a:ahLst/>
              <a:cxnLst/>
              <a:rect l="l" t="t" r="r" b="b"/>
              <a:pathLst>
                <a:path w="1577" h="541" extrusionOk="0">
                  <a:moveTo>
                    <a:pt x="1538" y="0"/>
                  </a:moveTo>
                  <a:lnTo>
                    <a:pt x="0" y="394"/>
                  </a:lnTo>
                  <a:lnTo>
                    <a:pt x="38" y="541"/>
                  </a:lnTo>
                  <a:lnTo>
                    <a:pt x="1576" y="147"/>
                  </a:lnTo>
                  <a:lnTo>
                    <a:pt x="15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 name="Google Shape;713;p13"/>
          <p:cNvGrpSpPr/>
          <p:nvPr/>
        </p:nvGrpSpPr>
        <p:grpSpPr>
          <a:xfrm>
            <a:off x="8301801" y="4440766"/>
            <a:ext cx="993769" cy="919430"/>
            <a:chOff x="940201" y="467822"/>
            <a:chExt cx="4254149" cy="3935914"/>
          </a:xfrm>
        </p:grpSpPr>
        <p:sp>
          <p:nvSpPr>
            <p:cNvPr id="714" name="Google Shape;714;p13"/>
            <p:cNvSpPr/>
            <p:nvPr/>
          </p:nvSpPr>
          <p:spPr>
            <a:xfrm>
              <a:off x="940201" y="467822"/>
              <a:ext cx="4254149" cy="3935914"/>
            </a:xfrm>
            <a:custGeom>
              <a:avLst/>
              <a:gdLst/>
              <a:ahLst/>
              <a:cxnLst/>
              <a:rect l="l" t="t" r="r" b="b"/>
              <a:pathLst>
                <a:path w="22181" h="20522" extrusionOk="0">
                  <a:moveTo>
                    <a:pt x="17086" y="684"/>
                  </a:moveTo>
                  <a:cubicBezTo>
                    <a:pt x="17230" y="684"/>
                    <a:pt x="17376" y="723"/>
                    <a:pt x="17508" y="803"/>
                  </a:cubicBezTo>
                  <a:cubicBezTo>
                    <a:pt x="17888" y="1037"/>
                    <a:pt x="18006" y="1534"/>
                    <a:pt x="17773" y="1915"/>
                  </a:cubicBezTo>
                  <a:cubicBezTo>
                    <a:pt x="17621" y="2163"/>
                    <a:pt x="17356" y="2300"/>
                    <a:pt x="17084" y="2300"/>
                  </a:cubicBezTo>
                  <a:cubicBezTo>
                    <a:pt x="16940" y="2300"/>
                    <a:pt x="16794" y="2262"/>
                    <a:pt x="16662" y="2181"/>
                  </a:cubicBezTo>
                  <a:cubicBezTo>
                    <a:pt x="16282" y="1946"/>
                    <a:pt x="16162" y="1448"/>
                    <a:pt x="16396" y="1069"/>
                  </a:cubicBezTo>
                  <a:cubicBezTo>
                    <a:pt x="16549" y="821"/>
                    <a:pt x="16814" y="684"/>
                    <a:pt x="17086" y="684"/>
                  </a:cubicBezTo>
                  <a:close/>
                  <a:moveTo>
                    <a:pt x="17085" y="0"/>
                  </a:moveTo>
                  <a:cubicBezTo>
                    <a:pt x="16585" y="0"/>
                    <a:pt x="16096" y="253"/>
                    <a:pt x="15814" y="711"/>
                  </a:cubicBezTo>
                  <a:cubicBezTo>
                    <a:pt x="15563" y="1121"/>
                    <a:pt x="15534" y="1603"/>
                    <a:pt x="15693" y="2022"/>
                  </a:cubicBezTo>
                  <a:cubicBezTo>
                    <a:pt x="14261" y="1278"/>
                    <a:pt x="12717" y="922"/>
                    <a:pt x="11190" y="922"/>
                  </a:cubicBezTo>
                  <a:cubicBezTo>
                    <a:pt x="7899" y="922"/>
                    <a:pt x="4686" y="2578"/>
                    <a:pt x="2835" y="5587"/>
                  </a:cubicBezTo>
                  <a:cubicBezTo>
                    <a:pt x="1" y="10198"/>
                    <a:pt x="1440" y="16234"/>
                    <a:pt x="6052" y="19068"/>
                  </a:cubicBezTo>
                  <a:cubicBezTo>
                    <a:pt x="7653" y="20052"/>
                    <a:pt x="9425" y="20521"/>
                    <a:pt x="11176" y="20521"/>
                  </a:cubicBezTo>
                  <a:cubicBezTo>
                    <a:pt x="14468" y="20521"/>
                    <a:pt x="17682" y="18863"/>
                    <a:pt x="19532" y="15852"/>
                  </a:cubicBezTo>
                  <a:cubicBezTo>
                    <a:pt x="22181" y="11549"/>
                    <a:pt x="21099" y="6000"/>
                    <a:pt x="17190" y="2976"/>
                  </a:cubicBezTo>
                  <a:cubicBezTo>
                    <a:pt x="17652" y="2943"/>
                    <a:pt x="18092" y="2696"/>
                    <a:pt x="18353" y="2272"/>
                  </a:cubicBezTo>
                  <a:cubicBezTo>
                    <a:pt x="18784" y="1570"/>
                    <a:pt x="18565" y="653"/>
                    <a:pt x="17863" y="221"/>
                  </a:cubicBezTo>
                  <a:cubicBezTo>
                    <a:pt x="17620" y="72"/>
                    <a:pt x="17351" y="0"/>
                    <a:pt x="170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3"/>
            <p:cNvSpPr/>
            <p:nvPr/>
          </p:nvSpPr>
          <p:spPr>
            <a:xfrm>
              <a:off x="1535713" y="1599007"/>
              <a:ext cx="3226717" cy="2491160"/>
            </a:xfrm>
            <a:custGeom>
              <a:avLst/>
              <a:gdLst/>
              <a:ahLst/>
              <a:cxnLst/>
              <a:rect l="l" t="t" r="r" b="b"/>
              <a:pathLst>
                <a:path w="16824" h="12989" extrusionOk="0">
                  <a:moveTo>
                    <a:pt x="14667" y="1"/>
                  </a:moveTo>
                  <a:lnTo>
                    <a:pt x="14667" y="1"/>
                  </a:lnTo>
                  <a:cubicBezTo>
                    <a:pt x="14928" y="1823"/>
                    <a:pt x="14579" y="3742"/>
                    <a:pt x="13541" y="5432"/>
                  </a:cubicBezTo>
                  <a:cubicBezTo>
                    <a:pt x="11999" y="7939"/>
                    <a:pt x="9321" y="9321"/>
                    <a:pt x="6579" y="9321"/>
                  </a:cubicBezTo>
                  <a:cubicBezTo>
                    <a:pt x="5121" y="9321"/>
                    <a:pt x="3645" y="8930"/>
                    <a:pt x="2312" y="8111"/>
                  </a:cubicBezTo>
                  <a:cubicBezTo>
                    <a:pt x="1382" y="7539"/>
                    <a:pt x="607" y="6810"/>
                    <a:pt x="1" y="5980"/>
                  </a:cubicBezTo>
                  <a:lnTo>
                    <a:pt x="1" y="5980"/>
                  </a:lnTo>
                  <a:cubicBezTo>
                    <a:pt x="335" y="8297"/>
                    <a:pt x="1655" y="10455"/>
                    <a:pt x="3806" y="11777"/>
                  </a:cubicBezTo>
                  <a:cubicBezTo>
                    <a:pt x="5139" y="12597"/>
                    <a:pt x="6616" y="12988"/>
                    <a:pt x="8074" y="12988"/>
                  </a:cubicBezTo>
                  <a:cubicBezTo>
                    <a:pt x="10816" y="12988"/>
                    <a:pt x="13493" y="11606"/>
                    <a:pt x="15035" y="9098"/>
                  </a:cubicBezTo>
                  <a:cubicBezTo>
                    <a:pt x="16824" y="6189"/>
                    <a:pt x="16566" y="2598"/>
                    <a:pt x="146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3"/>
            <p:cNvSpPr/>
            <p:nvPr/>
          </p:nvSpPr>
          <p:spPr>
            <a:xfrm>
              <a:off x="1485656" y="958233"/>
              <a:ext cx="2913136" cy="2428445"/>
            </a:xfrm>
            <a:custGeom>
              <a:avLst/>
              <a:gdLst/>
              <a:ahLst/>
              <a:cxnLst/>
              <a:rect l="l" t="t" r="r" b="b"/>
              <a:pathLst>
                <a:path w="15189" h="12662" extrusionOk="0">
                  <a:moveTo>
                    <a:pt x="8349" y="0"/>
                  </a:moveTo>
                  <a:cubicBezTo>
                    <a:pt x="5607" y="0"/>
                    <a:pt x="2929" y="1382"/>
                    <a:pt x="1388" y="3890"/>
                  </a:cubicBezTo>
                  <a:cubicBezTo>
                    <a:pt x="348" y="5580"/>
                    <a:pt x="1" y="7499"/>
                    <a:pt x="262" y="9321"/>
                  </a:cubicBezTo>
                  <a:cubicBezTo>
                    <a:pt x="870" y="10151"/>
                    <a:pt x="1643" y="10880"/>
                    <a:pt x="2573" y="11452"/>
                  </a:cubicBezTo>
                  <a:cubicBezTo>
                    <a:pt x="3906" y="12271"/>
                    <a:pt x="5382" y="12662"/>
                    <a:pt x="6840" y="12662"/>
                  </a:cubicBezTo>
                  <a:cubicBezTo>
                    <a:pt x="9582" y="12662"/>
                    <a:pt x="12260" y="11281"/>
                    <a:pt x="13802" y="8773"/>
                  </a:cubicBezTo>
                  <a:cubicBezTo>
                    <a:pt x="14841" y="7083"/>
                    <a:pt x="15189" y="5164"/>
                    <a:pt x="14928" y="3342"/>
                  </a:cubicBezTo>
                  <a:cubicBezTo>
                    <a:pt x="14320" y="2511"/>
                    <a:pt x="13547" y="1783"/>
                    <a:pt x="12617" y="1211"/>
                  </a:cubicBezTo>
                  <a:cubicBezTo>
                    <a:pt x="11284" y="391"/>
                    <a:pt x="9807" y="0"/>
                    <a:pt x="83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3"/>
            <p:cNvSpPr/>
            <p:nvPr/>
          </p:nvSpPr>
          <p:spPr>
            <a:xfrm>
              <a:off x="2888995" y="1738823"/>
              <a:ext cx="612202" cy="925003"/>
            </a:xfrm>
            <a:custGeom>
              <a:avLst/>
              <a:gdLst/>
              <a:ahLst/>
              <a:cxnLst/>
              <a:rect l="l" t="t" r="r" b="b"/>
              <a:pathLst>
                <a:path w="3192" h="4823" extrusionOk="0">
                  <a:moveTo>
                    <a:pt x="3191" y="0"/>
                  </a:moveTo>
                  <a:lnTo>
                    <a:pt x="125" y="4171"/>
                  </a:lnTo>
                  <a:cubicBezTo>
                    <a:pt x="0" y="4373"/>
                    <a:pt x="63" y="4636"/>
                    <a:pt x="264" y="4759"/>
                  </a:cubicBezTo>
                  <a:cubicBezTo>
                    <a:pt x="335" y="4802"/>
                    <a:pt x="412" y="4823"/>
                    <a:pt x="489" y="4823"/>
                  </a:cubicBezTo>
                  <a:cubicBezTo>
                    <a:pt x="632" y="4823"/>
                    <a:pt x="772" y="4750"/>
                    <a:pt x="852" y="4619"/>
                  </a:cubicBezTo>
                  <a:lnTo>
                    <a:pt x="3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3"/>
            <p:cNvSpPr/>
            <p:nvPr/>
          </p:nvSpPr>
          <p:spPr>
            <a:xfrm>
              <a:off x="2892447" y="2499660"/>
              <a:ext cx="312046" cy="1046598"/>
            </a:xfrm>
            <a:custGeom>
              <a:avLst/>
              <a:gdLst/>
              <a:ahLst/>
              <a:cxnLst/>
              <a:rect l="l" t="t" r="r" b="b"/>
              <a:pathLst>
                <a:path w="1627" h="5457" extrusionOk="0">
                  <a:moveTo>
                    <a:pt x="471" y="0"/>
                  </a:moveTo>
                  <a:cubicBezTo>
                    <a:pt x="439" y="0"/>
                    <a:pt x="407" y="4"/>
                    <a:pt x="374" y="11"/>
                  </a:cubicBezTo>
                  <a:cubicBezTo>
                    <a:pt x="144" y="65"/>
                    <a:pt x="0" y="294"/>
                    <a:pt x="53" y="524"/>
                  </a:cubicBezTo>
                  <a:lnTo>
                    <a:pt x="1626" y="5457"/>
                  </a:lnTo>
                  <a:lnTo>
                    <a:pt x="887" y="332"/>
                  </a:lnTo>
                  <a:cubicBezTo>
                    <a:pt x="841" y="134"/>
                    <a:pt x="666"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3"/>
            <p:cNvSpPr/>
            <p:nvPr/>
          </p:nvSpPr>
          <p:spPr>
            <a:xfrm>
              <a:off x="2948642" y="2551827"/>
              <a:ext cx="68086" cy="59838"/>
            </a:xfrm>
            <a:custGeom>
              <a:avLst/>
              <a:gdLst/>
              <a:ahLst/>
              <a:cxnLst/>
              <a:rect l="l" t="t" r="r" b="b"/>
              <a:pathLst>
                <a:path w="355" h="312" extrusionOk="0">
                  <a:moveTo>
                    <a:pt x="178" y="1"/>
                  </a:moveTo>
                  <a:cubicBezTo>
                    <a:pt x="126" y="1"/>
                    <a:pt x="75" y="27"/>
                    <a:pt x="45" y="75"/>
                  </a:cubicBezTo>
                  <a:cubicBezTo>
                    <a:pt x="0" y="149"/>
                    <a:pt x="23" y="243"/>
                    <a:pt x="96" y="288"/>
                  </a:cubicBezTo>
                  <a:cubicBezTo>
                    <a:pt x="122" y="304"/>
                    <a:pt x="150" y="311"/>
                    <a:pt x="178" y="311"/>
                  </a:cubicBezTo>
                  <a:cubicBezTo>
                    <a:pt x="229" y="311"/>
                    <a:pt x="280" y="285"/>
                    <a:pt x="310" y="237"/>
                  </a:cubicBezTo>
                  <a:cubicBezTo>
                    <a:pt x="354" y="165"/>
                    <a:pt x="332" y="69"/>
                    <a:pt x="258" y="24"/>
                  </a:cubicBezTo>
                  <a:cubicBezTo>
                    <a:pt x="233" y="8"/>
                    <a:pt x="205" y="1"/>
                    <a:pt x="1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3"/>
            <p:cNvSpPr/>
            <p:nvPr/>
          </p:nvSpPr>
          <p:spPr>
            <a:xfrm>
              <a:off x="1535713" y="1599007"/>
              <a:ext cx="3226717" cy="2491160"/>
            </a:xfrm>
            <a:custGeom>
              <a:avLst/>
              <a:gdLst/>
              <a:ahLst/>
              <a:cxnLst/>
              <a:rect l="l" t="t" r="r" b="b"/>
              <a:pathLst>
                <a:path w="16824" h="12989" extrusionOk="0">
                  <a:moveTo>
                    <a:pt x="14667" y="1"/>
                  </a:moveTo>
                  <a:lnTo>
                    <a:pt x="14667" y="1"/>
                  </a:lnTo>
                  <a:cubicBezTo>
                    <a:pt x="14928" y="1823"/>
                    <a:pt x="14579" y="3742"/>
                    <a:pt x="13541" y="5432"/>
                  </a:cubicBezTo>
                  <a:cubicBezTo>
                    <a:pt x="11999" y="7939"/>
                    <a:pt x="9321" y="9321"/>
                    <a:pt x="6579" y="9321"/>
                  </a:cubicBezTo>
                  <a:cubicBezTo>
                    <a:pt x="5121" y="9321"/>
                    <a:pt x="3645" y="8930"/>
                    <a:pt x="2312" y="8111"/>
                  </a:cubicBezTo>
                  <a:cubicBezTo>
                    <a:pt x="1382" y="7539"/>
                    <a:pt x="607" y="6810"/>
                    <a:pt x="1" y="5980"/>
                  </a:cubicBezTo>
                  <a:lnTo>
                    <a:pt x="1" y="5980"/>
                  </a:lnTo>
                  <a:cubicBezTo>
                    <a:pt x="335" y="8297"/>
                    <a:pt x="1655" y="10455"/>
                    <a:pt x="3806" y="11777"/>
                  </a:cubicBezTo>
                  <a:cubicBezTo>
                    <a:pt x="5139" y="12597"/>
                    <a:pt x="6616" y="12988"/>
                    <a:pt x="8074" y="12988"/>
                  </a:cubicBezTo>
                  <a:cubicBezTo>
                    <a:pt x="10816" y="12988"/>
                    <a:pt x="13493" y="11606"/>
                    <a:pt x="15035" y="9098"/>
                  </a:cubicBezTo>
                  <a:cubicBezTo>
                    <a:pt x="16824" y="6189"/>
                    <a:pt x="16566" y="2598"/>
                    <a:pt x="14667" y="1"/>
                  </a:cubicBezTo>
                  <a:close/>
                </a:path>
              </a:pathLst>
            </a:custGeom>
            <a:solidFill>
              <a:schemeClr val="lt1">
                <a:alpha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3"/>
            <p:cNvSpPr/>
            <p:nvPr/>
          </p:nvSpPr>
          <p:spPr>
            <a:xfrm>
              <a:off x="1621828" y="1098049"/>
              <a:ext cx="2989661" cy="2851917"/>
            </a:xfrm>
            <a:custGeom>
              <a:avLst/>
              <a:gdLst/>
              <a:ahLst/>
              <a:cxnLst/>
              <a:rect l="l" t="t" r="r" b="b"/>
              <a:pathLst>
                <a:path w="15588" h="14870" extrusionOk="0">
                  <a:moveTo>
                    <a:pt x="7618" y="230"/>
                  </a:moveTo>
                  <a:cubicBezTo>
                    <a:pt x="8229" y="230"/>
                    <a:pt x="8845" y="309"/>
                    <a:pt x="9453" y="468"/>
                  </a:cubicBezTo>
                  <a:cubicBezTo>
                    <a:pt x="10149" y="650"/>
                    <a:pt x="10805" y="929"/>
                    <a:pt x="11411" y="1305"/>
                  </a:cubicBezTo>
                  <a:lnTo>
                    <a:pt x="10572" y="2553"/>
                  </a:lnTo>
                  <a:lnTo>
                    <a:pt x="10763" y="2681"/>
                  </a:lnTo>
                  <a:lnTo>
                    <a:pt x="11604" y="1428"/>
                  </a:lnTo>
                  <a:cubicBezTo>
                    <a:pt x="11723" y="1507"/>
                    <a:pt x="11839" y="1587"/>
                    <a:pt x="11953" y="1673"/>
                  </a:cubicBezTo>
                  <a:cubicBezTo>
                    <a:pt x="14303" y="3437"/>
                    <a:pt x="15343" y="6413"/>
                    <a:pt x="14599" y="9257"/>
                  </a:cubicBezTo>
                  <a:cubicBezTo>
                    <a:pt x="14395" y="10035"/>
                    <a:pt x="14069" y="10760"/>
                    <a:pt x="13638" y="11414"/>
                  </a:cubicBezTo>
                  <a:lnTo>
                    <a:pt x="12353" y="10519"/>
                  </a:lnTo>
                  <a:lnTo>
                    <a:pt x="12223" y="10707"/>
                  </a:lnTo>
                  <a:lnTo>
                    <a:pt x="13509" y="11602"/>
                  </a:lnTo>
                  <a:cubicBezTo>
                    <a:pt x="12926" y="12428"/>
                    <a:pt x="12170" y="13126"/>
                    <a:pt x="11271" y="13652"/>
                  </a:cubicBezTo>
                  <a:cubicBezTo>
                    <a:pt x="10152" y="14306"/>
                    <a:pt x="8906" y="14641"/>
                    <a:pt x="7643" y="14641"/>
                  </a:cubicBezTo>
                  <a:cubicBezTo>
                    <a:pt x="7032" y="14641"/>
                    <a:pt x="6417" y="14563"/>
                    <a:pt x="5811" y="14404"/>
                  </a:cubicBezTo>
                  <a:cubicBezTo>
                    <a:pt x="5138" y="14228"/>
                    <a:pt x="4503" y="13958"/>
                    <a:pt x="3920" y="13609"/>
                  </a:cubicBezTo>
                  <a:lnTo>
                    <a:pt x="4691" y="12372"/>
                  </a:lnTo>
                  <a:lnTo>
                    <a:pt x="4497" y="12251"/>
                  </a:lnTo>
                  <a:lnTo>
                    <a:pt x="3726" y="13487"/>
                  </a:lnTo>
                  <a:cubicBezTo>
                    <a:pt x="2602" y="12762"/>
                    <a:pt x="1691" y="11732"/>
                    <a:pt x="1108" y="10488"/>
                  </a:cubicBezTo>
                  <a:cubicBezTo>
                    <a:pt x="396" y="8971"/>
                    <a:pt x="238" y="7239"/>
                    <a:pt x="663" y="5614"/>
                  </a:cubicBezTo>
                  <a:cubicBezTo>
                    <a:pt x="841" y="4935"/>
                    <a:pt x="1113" y="4297"/>
                    <a:pt x="1465" y="3711"/>
                  </a:cubicBezTo>
                  <a:lnTo>
                    <a:pt x="2639" y="4471"/>
                  </a:lnTo>
                  <a:lnTo>
                    <a:pt x="2762" y="4279"/>
                  </a:lnTo>
                  <a:lnTo>
                    <a:pt x="1587" y="3518"/>
                  </a:lnTo>
                  <a:cubicBezTo>
                    <a:pt x="2191" y="2585"/>
                    <a:pt x="3006" y="1798"/>
                    <a:pt x="3993" y="1220"/>
                  </a:cubicBezTo>
                  <a:cubicBezTo>
                    <a:pt x="5111" y="565"/>
                    <a:pt x="6355" y="230"/>
                    <a:pt x="7618" y="230"/>
                  </a:cubicBezTo>
                  <a:close/>
                  <a:moveTo>
                    <a:pt x="7619" y="0"/>
                  </a:moveTo>
                  <a:cubicBezTo>
                    <a:pt x="6315" y="0"/>
                    <a:pt x="5029" y="346"/>
                    <a:pt x="3874" y="1022"/>
                  </a:cubicBezTo>
                  <a:cubicBezTo>
                    <a:pt x="2161" y="2025"/>
                    <a:pt x="942" y="3635"/>
                    <a:pt x="440" y="5556"/>
                  </a:cubicBezTo>
                  <a:cubicBezTo>
                    <a:pt x="1" y="7233"/>
                    <a:pt x="165" y="9019"/>
                    <a:pt x="899" y="10584"/>
                  </a:cubicBezTo>
                  <a:cubicBezTo>
                    <a:pt x="1840" y="12592"/>
                    <a:pt x="3609" y="14064"/>
                    <a:pt x="5751" y="14624"/>
                  </a:cubicBezTo>
                  <a:cubicBezTo>
                    <a:pt x="6377" y="14788"/>
                    <a:pt x="7011" y="14869"/>
                    <a:pt x="7642" y="14869"/>
                  </a:cubicBezTo>
                  <a:cubicBezTo>
                    <a:pt x="8945" y="14869"/>
                    <a:pt x="10230" y="14523"/>
                    <a:pt x="11385" y="13847"/>
                  </a:cubicBezTo>
                  <a:cubicBezTo>
                    <a:pt x="13097" y="12843"/>
                    <a:pt x="14317" y="11233"/>
                    <a:pt x="14819" y="9313"/>
                  </a:cubicBezTo>
                  <a:cubicBezTo>
                    <a:pt x="15588" y="6381"/>
                    <a:pt x="14515" y="3309"/>
                    <a:pt x="12089" y="1488"/>
                  </a:cubicBezTo>
                  <a:cubicBezTo>
                    <a:pt x="11315" y="908"/>
                    <a:pt x="10448" y="490"/>
                    <a:pt x="9509" y="245"/>
                  </a:cubicBezTo>
                  <a:cubicBezTo>
                    <a:pt x="8884" y="81"/>
                    <a:pt x="8249" y="0"/>
                    <a:pt x="7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13"/>
          <p:cNvGrpSpPr/>
          <p:nvPr/>
        </p:nvGrpSpPr>
        <p:grpSpPr>
          <a:xfrm rot="716367">
            <a:off x="-338944" y="-405049"/>
            <a:ext cx="1063534" cy="1228871"/>
            <a:chOff x="725975" y="580175"/>
            <a:chExt cx="3328618" cy="3846085"/>
          </a:xfrm>
        </p:grpSpPr>
        <p:sp>
          <p:nvSpPr>
            <p:cNvPr id="723" name="Google Shape;723;p13"/>
            <p:cNvSpPr/>
            <p:nvPr/>
          </p:nvSpPr>
          <p:spPr>
            <a:xfrm>
              <a:off x="726139" y="580832"/>
              <a:ext cx="3328454" cy="3845428"/>
            </a:xfrm>
            <a:custGeom>
              <a:avLst/>
              <a:gdLst/>
              <a:ahLst/>
              <a:cxnLst/>
              <a:rect l="l" t="t" r="r" b="b"/>
              <a:pathLst>
                <a:path w="20255" h="23401" extrusionOk="0">
                  <a:moveTo>
                    <a:pt x="8446" y="1"/>
                  </a:moveTo>
                  <a:lnTo>
                    <a:pt x="1" y="18241"/>
                  </a:lnTo>
                  <a:lnTo>
                    <a:pt x="10888" y="23282"/>
                  </a:lnTo>
                  <a:cubicBezTo>
                    <a:pt x="11062" y="23363"/>
                    <a:pt x="11244" y="23401"/>
                    <a:pt x="11424" y="23401"/>
                  </a:cubicBezTo>
                  <a:cubicBezTo>
                    <a:pt x="11908" y="23401"/>
                    <a:pt x="12371" y="23125"/>
                    <a:pt x="12588" y="22658"/>
                  </a:cubicBezTo>
                  <a:lnTo>
                    <a:pt x="19957" y="6742"/>
                  </a:lnTo>
                  <a:cubicBezTo>
                    <a:pt x="20255" y="6102"/>
                    <a:pt x="19975" y="5340"/>
                    <a:pt x="19334" y="5043"/>
                  </a:cubicBezTo>
                  <a:lnTo>
                    <a:pt x="84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3"/>
            <p:cNvSpPr/>
            <p:nvPr/>
          </p:nvSpPr>
          <p:spPr>
            <a:xfrm>
              <a:off x="726304" y="580175"/>
              <a:ext cx="2377983" cy="3455479"/>
            </a:xfrm>
            <a:custGeom>
              <a:avLst/>
              <a:gdLst/>
              <a:ahLst/>
              <a:cxnLst/>
              <a:rect l="l" t="t" r="r" b="b"/>
              <a:pathLst>
                <a:path w="14471" h="21028" extrusionOk="0">
                  <a:moveTo>
                    <a:pt x="8446" y="0"/>
                  </a:moveTo>
                  <a:lnTo>
                    <a:pt x="1" y="18237"/>
                  </a:lnTo>
                  <a:lnTo>
                    <a:pt x="6025" y="21028"/>
                  </a:lnTo>
                  <a:lnTo>
                    <a:pt x="14471" y="2790"/>
                  </a:lnTo>
                  <a:lnTo>
                    <a:pt x="8446" y="0"/>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3"/>
            <p:cNvSpPr/>
            <p:nvPr/>
          </p:nvSpPr>
          <p:spPr>
            <a:xfrm>
              <a:off x="725975" y="580175"/>
              <a:ext cx="1562590" cy="3077854"/>
            </a:xfrm>
            <a:custGeom>
              <a:avLst/>
              <a:gdLst/>
              <a:ahLst/>
              <a:cxnLst/>
              <a:rect l="l" t="t" r="r" b="b"/>
              <a:pathLst>
                <a:path w="9509" h="18730" extrusionOk="0">
                  <a:moveTo>
                    <a:pt x="8446" y="0"/>
                  </a:moveTo>
                  <a:lnTo>
                    <a:pt x="1" y="18238"/>
                  </a:lnTo>
                  <a:lnTo>
                    <a:pt x="1063" y="18730"/>
                  </a:lnTo>
                  <a:lnTo>
                    <a:pt x="9508" y="492"/>
                  </a:lnTo>
                  <a:lnTo>
                    <a:pt x="84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3"/>
            <p:cNvSpPr/>
            <p:nvPr/>
          </p:nvSpPr>
          <p:spPr>
            <a:xfrm>
              <a:off x="1577516" y="2620953"/>
              <a:ext cx="1396291" cy="712031"/>
            </a:xfrm>
            <a:custGeom>
              <a:avLst/>
              <a:gdLst/>
              <a:ahLst/>
              <a:cxnLst/>
              <a:rect l="l" t="t" r="r" b="b"/>
              <a:pathLst>
                <a:path w="8497" h="4333" extrusionOk="0">
                  <a:moveTo>
                    <a:pt x="235" y="1"/>
                  </a:moveTo>
                  <a:lnTo>
                    <a:pt x="0" y="507"/>
                  </a:lnTo>
                  <a:lnTo>
                    <a:pt x="8262" y="4333"/>
                  </a:lnTo>
                  <a:lnTo>
                    <a:pt x="8496" y="3826"/>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3"/>
            <p:cNvSpPr/>
            <p:nvPr/>
          </p:nvSpPr>
          <p:spPr>
            <a:xfrm>
              <a:off x="1485493" y="2819296"/>
              <a:ext cx="1396291" cy="712031"/>
            </a:xfrm>
            <a:custGeom>
              <a:avLst/>
              <a:gdLst/>
              <a:ahLst/>
              <a:cxnLst/>
              <a:rect l="l" t="t" r="r" b="b"/>
              <a:pathLst>
                <a:path w="8497" h="4333" extrusionOk="0">
                  <a:moveTo>
                    <a:pt x="235" y="1"/>
                  </a:moveTo>
                  <a:lnTo>
                    <a:pt x="1" y="507"/>
                  </a:lnTo>
                  <a:lnTo>
                    <a:pt x="8262" y="4333"/>
                  </a:lnTo>
                  <a:lnTo>
                    <a:pt x="8496" y="3826"/>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3"/>
            <p:cNvSpPr/>
            <p:nvPr/>
          </p:nvSpPr>
          <p:spPr>
            <a:xfrm>
              <a:off x="1393798" y="3017967"/>
              <a:ext cx="1396126" cy="712195"/>
            </a:xfrm>
            <a:custGeom>
              <a:avLst/>
              <a:gdLst/>
              <a:ahLst/>
              <a:cxnLst/>
              <a:rect l="l" t="t" r="r" b="b"/>
              <a:pathLst>
                <a:path w="8496" h="4334" extrusionOk="0">
                  <a:moveTo>
                    <a:pt x="235" y="1"/>
                  </a:moveTo>
                  <a:lnTo>
                    <a:pt x="0" y="507"/>
                  </a:lnTo>
                  <a:lnTo>
                    <a:pt x="8261" y="4333"/>
                  </a:lnTo>
                  <a:lnTo>
                    <a:pt x="8496" y="3827"/>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3"/>
            <p:cNvSpPr/>
            <p:nvPr/>
          </p:nvSpPr>
          <p:spPr>
            <a:xfrm>
              <a:off x="2072632" y="1651423"/>
              <a:ext cx="1161960" cy="1019816"/>
            </a:xfrm>
            <a:custGeom>
              <a:avLst/>
              <a:gdLst/>
              <a:ahLst/>
              <a:cxnLst/>
              <a:rect l="l" t="t" r="r" b="b"/>
              <a:pathLst>
                <a:path w="7071" h="6206" extrusionOk="0">
                  <a:moveTo>
                    <a:pt x="3537" y="280"/>
                  </a:moveTo>
                  <a:cubicBezTo>
                    <a:pt x="3941" y="280"/>
                    <a:pt x="4344" y="367"/>
                    <a:pt x="4724" y="543"/>
                  </a:cubicBezTo>
                  <a:cubicBezTo>
                    <a:pt x="6137" y="1198"/>
                    <a:pt x="6753" y="2879"/>
                    <a:pt x="6100" y="4292"/>
                  </a:cubicBezTo>
                  <a:cubicBezTo>
                    <a:pt x="5622" y="5322"/>
                    <a:pt x="4599" y="5929"/>
                    <a:pt x="3532" y="5929"/>
                  </a:cubicBezTo>
                  <a:cubicBezTo>
                    <a:pt x="3135" y="5929"/>
                    <a:pt x="2733" y="5845"/>
                    <a:pt x="2350" y="5667"/>
                  </a:cubicBezTo>
                  <a:cubicBezTo>
                    <a:pt x="1665" y="5351"/>
                    <a:pt x="1145" y="4786"/>
                    <a:pt x="886" y="4078"/>
                  </a:cubicBezTo>
                  <a:cubicBezTo>
                    <a:pt x="625" y="3370"/>
                    <a:pt x="656" y="2604"/>
                    <a:pt x="973" y="1918"/>
                  </a:cubicBezTo>
                  <a:cubicBezTo>
                    <a:pt x="1291" y="1234"/>
                    <a:pt x="1856" y="714"/>
                    <a:pt x="2564" y="453"/>
                  </a:cubicBezTo>
                  <a:cubicBezTo>
                    <a:pt x="2881" y="336"/>
                    <a:pt x="3210" y="280"/>
                    <a:pt x="3537" y="280"/>
                  </a:cubicBezTo>
                  <a:close/>
                  <a:moveTo>
                    <a:pt x="3539" y="0"/>
                  </a:moveTo>
                  <a:cubicBezTo>
                    <a:pt x="3178" y="0"/>
                    <a:pt x="2817" y="64"/>
                    <a:pt x="2468" y="191"/>
                  </a:cubicBezTo>
                  <a:cubicBezTo>
                    <a:pt x="1690" y="477"/>
                    <a:pt x="1068" y="1048"/>
                    <a:pt x="720" y="1800"/>
                  </a:cubicBezTo>
                  <a:cubicBezTo>
                    <a:pt x="1" y="3353"/>
                    <a:pt x="679" y="5201"/>
                    <a:pt x="2231" y="5920"/>
                  </a:cubicBezTo>
                  <a:cubicBezTo>
                    <a:pt x="2652" y="6114"/>
                    <a:pt x="3095" y="6206"/>
                    <a:pt x="3531" y="6206"/>
                  </a:cubicBezTo>
                  <a:cubicBezTo>
                    <a:pt x="4703" y="6206"/>
                    <a:pt x="5828" y="5539"/>
                    <a:pt x="6351" y="4408"/>
                  </a:cubicBezTo>
                  <a:cubicBezTo>
                    <a:pt x="7071" y="2856"/>
                    <a:pt x="6393" y="1007"/>
                    <a:pt x="4840" y="288"/>
                  </a:cubicBezTo>
                  <a:cubicBezTo>
                    <a:pt x="4425" y="96"/>
                    <a:pt x="3983" y="0"/>
                    <a:pt x="35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3"/>
            <p:cNvSpPr/>
            <p:nvPr/>
          </p:nvSpPr>
          <p:spPr>
            <a:xfrm>
              <a:off x="2156603" y="2048766"/>
              <a:ext cx="886054" cy="439412"/>
            </a:xfrm>
            <a:custGeom>
              <a:avLst/>
              <a:gdLst/>
              <a:ahLst/>
              <a:cxnLst/>
              <a:rect l="l" t="t" r="r" b="b"/>
              <a:pathLst>
                <a:path w="5392" h="2674" extrusionOk="0">
                  <a:moveTo>
                    <a:pt x="238" y="1"/>
                  </a:moveTo>
                  <a:lnTo>
                    <a:pt x="0" y="147"/>
                  </a:lnTo>
                  <a:cubicBezTo>
                    <a:pt x="1383" y="2397"/>
                    <a:pt x="3751" y="2674"/>
                    <a:pt x="4828" y="2674"/>
                  </a:cubicBezTo>
                  <a:cubicBezTo>
                    <a:pt x="5169" y="2674"/>
                    <a:pt x="5382" y="2646"/>
                    <a:pt x="5391" y="2645"/>
                  </a:cubicBezTo>
                  <a:lnTo>
                    <a:pt x="5352" y="2368"/>
                  </a:lnTo>
                  <a:cubicBezTo>
                    <a:pt x="5344" y="2369"/>
                    <a:pt x="5145" y="2395"/>
                    <a:pt x="4823" y="2395"/>
                  </a:cubicBezTo>
                  <a:cubicBezTo>
                    <a:pt x="3803" y="2395"/>
                    <a:pt x="1550" y="2134"/>
                    <a:pt x="2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3"/>
            <p:cNvSpPr/>
            <p:nvPr/>
          </p:nvSpPr>
          <p:spPr>
            <a:xfrm>
              <a:off x="2279190" y="1661940"/>
              <a:ext cx="462746" cy="873401"/>
            </a:xfrm>
            <a:custGeom>
              <a:avLst/>
              <a:gdLst/>
              <a:ahLst/>
              <a:cxnLst/>
              <a:rect l="l" t="t" r="r" b="b"/>
              <a:pathLst>
                <a:path w="2816" h="5315" extrusionOk="0">
                  <a:moveTo>
                    <a:pt x="2647" y="0"/>
                  </a:moveTo>
                  <a:cubicBezTo>
                    <a:pt x="2620" y="19"/>
                    <a:pt x="1" y="2024"/>
                    <a:pt x="185" y="5314"/>
                  </a:cubicBezTo>
                  <a:lnTo>
                    <a:pt x="466" y="5299"/>
                  </a:lnTo>
                  <a:cubicBezTo>
                    <a:pt x="290" y="2160"/>
                    <a:pt x="2790" y="243"/>
                    <a:pt x="2816" y="224"/>
                  </a:cubicBezTo>
                  <a:lnTo>
                    <a:pt x="26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3"/>
            <p:cNvSpPr/>
            <p:nvPr/>
          </p:nvSpPr>
          <p:spPr>
            <a:xfrm>
              <a:off x="2262758" y="1838920"/>
              <a:ext cx="886054" cy="439576"/>
            </a:xfrm>
            <a:custGeom>
              <a:avLst/>
              <a:gdLst/>
              <a:ahLst/>
              <a:cxnLst/>
              <a:rect l="l" t="t" r="r" b="b"/>
              <a:pathLst>
                <a:path w="5392" h="2675" extrusionOk="0">
                  <a:moveTo>
                    <a:pt x="564" y="1"/>
                  </a:moveTo>
                  <a:cubicBezTo>
                    <a:pt x="221" y="1"/>
                    <a:pt x="9" y="29"/>
                    <a:pt x="1" y="30"/>
                  </a:cubicBezTo>
                  <a:lnTo>
                    <a:pt x="39" y="307"/>
                  </a:lnTo>
                  <a:cubicBezTo>
                    <a:pt x="47" y="306"/>
                    <a:pt x="247" y="280"/>
                    <a:pt x="570" y="280"/>
                  </a:cubicBezTo>
                  <a:cubicBezTo>
                    <a:pt x="1591" y="280"/>
                    <a:pt x="3842" y="541"/>
                    <a:pt x="5153" y="2674"/>
                  </a:cubicBezTo>
                  <a:lnTo>
                    <a:pt x="5391" y="2527"/>
                  </a:lnTo>
                  <a:cubicBezTo>
                    <a:pt x="4008" y="277"/>
                    <a:pt x="1641" y="1"/>
                    <a:pt x="5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3"/>
            <p:cNvSpPr/>
            <p:nvPr/>
          </p:nvSpPr>
          <p:spPr>
            <a:xfrm>
              <a:off x="2563311" y="1792087"/>
              <a:ext cx="462582" cy="873565"/>
            </a:xfrm>
            <a:custGeom>
              <a:avLst/>
              <a:gdLst/>
              <a:ahLst/>
              <a:cxnLst/>
              <a:rect l="l" t="t" r="r" b="b"/>
              <a:pathLst>
                <a:path w="2815" h="5316" extrusionOk="0">
                  <a:moveTo>
                    <a:pt x="2628" y="1"/>
                  </a:moveTo>
                  <a:lnTo>
                    <a:pt x="2350" y="16"/>
                  </a:lnTo>
                  <a:cubicBezTo>
                    <a:pt x="2525" y="3155"/>
                    <a:pt x="25" y="5073"/>
                    <a:pt x="0" y="5092"/>
                  </a:cubicBezTo>
                  <a:lnTo>
                    <a:pt x="168" y="5316"/>
                  </a:lnTo>
                  <a:cubicBezTo>
                    <a:pt x="194" y="5295"/>
                    <a:pt x="2815" y="3292"/>
                    <a:pt x="2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3"/>
            <p:cNvSpPr/>
            <p:nvPr/>
          </p:nvSpPr>
          <p:spPr>
            <a:xfrm>
              <a:off x="2428563" y="1711074"/>
              <a:ext cx="451079" cy="903308"/>
            </a:xfrm>
            <a:custGeom>
              <a:avLst/>
              <a:gdLst/>
              <a:ahLst/>
              <a:cxnLst/>
              <a:rect l="l" t="t" r="r" b="b"/>
              <a:pathLst>
                <a:path w="2745" h="5497" extrusionOk="0">
                  <a:moveTo>
                    <a:pt x="2491" y="1"/>
                  </a:moveTo>
                  <a:lnTo>
                    <a:pt x="0" y="5379"/>
                  </a:lnTo>
                  <a:lnTo>
                    <a:pt x="254" y="5496"/>
                  </a:lnTo>
                  <a:lnTo>
                    <a:pt x="2745" y="118"/>
                  </a:lnTo>
                  <a:lnTo>
                    <a:pt x="24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3"/>
            <p:cNvSpPr/>
            <p:nvPr/>
          </p:nvSpPr>
          <p:spPr>
            <a:xfrm>
              <a:off x="2201135" y="1935216"/>
              <a:ext cx="903144" cy="451243"/>
            </a:xfrm>
            <a:custGeom>
              <a:avLst/>
              <a:gdLst/>
              <a:ahLst/>
              <a:cxnLst/>
              <a:rect l="l" t="t" r="r" b="b"/>
              <a:pathLst>
                <a:path w="5496" h="2746" extrusionOk="0">
                  <a:moveTo>
                    <a:pt x="117" y="1"/>
                  </a:moveTo>
                  <a:lnTo>
                    <a:pt x="0" y="254"/>
                  </a:lnTo>
                  <a:lnTo>
                    <a:pt x="5378" y="2745"/>
                  </a:lnTo>
                  <a:lnTo>
                    <a:pt x="5496" y="2491"/>
                  </a:lnTo>
                  <a:lnTo>
                    <a:pt x="1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3"/>
            <p:cNvSpPr/>
            <p:nvPr/>
          </p:nvSpPr>
          <p:spPr>
            <a:xfrm>
              <a:off x="2114042" y="580832"/>
              <a:ext cx="1885987" cy="847108"/>
            </a:xfrm>
            <a:custGeom>
              <a:avLst/>
              <a:gdLst/>
              <a:ahLst/>
              <a:cxnLst/>
              <a:rect l="l" t="t" r="r" b="b"/>
              <a:pathLst>
                <a:path w="11477" h="5155" extrusionOk="0">
                  <a:moveTo>
                    <a:pt x="0" y="1"/>
                  </a:moveTo>
                  <a:lnTo>
                    <a:pt x="11130" y="5155"/>
                  </a:lnTo>
                  <a:lnTo>
                    <a:pt x="11221" y="4935"/>
                  </a:lnTo>
                  <a:cubicBezTo>
                    <a:pt x="11476" y="4322"/>
                    <a:pt x="11153" y="3620"/>
                    <a:pt x="10522" y="3416"/>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 name="Google Shape;737;p13"/>
          <p:cNvSpPr/>
          <p:nvPr/>
        </p:nvSpPr>
        <p:spPr>
          <a:xfrm flipH="1">
            <a:off x="139038" y="3634538"/>
            <a:ext cx="186813" cy="186676"/>
          </a:xfrm>
          <a:custGeom>
            <a:avLst/>
            <a:gdLst/>
            <a:ahLst/>
            <a:cxnLst/>
            <a:rect l="l" t="t" r="r" b="b"/>
            <a:pathLst>
              <a:path w="6113" h="6108" extrusionOk="0">
                <a:moveTo>
                  <a:pt x="3057" y="977"/>
                </a:moveTo>
                <a:cubicBezTo>
                  <a:pt x="4206" y="977"/>
                  <a:pt x="5131" y="1907"/>
                  <a:pt x="5131" y="3051"/>
                </a:cubicBezTo>
                <a:cubicBezTo>
                  <a:pt x="5131" y="4201"/>
                  <a:pt x="4206" y="5132"/>
                  <a:pt x="3057" y="5132"/>
                </a:cubicBezTo>
                <a:cubicBezTo>
                  <a:pt x="1913" y="5132"/>
                  <a:pt x="982" y="4201"/>
                  <a:pt x="982" y="3051"/>
                </a:cubicBezTo>
                <a:cubicBezTo>
                  <a:pt x="982" y="1907"/>
                  <a:pt x="1907" y="977"/>
                  <a:pt x="3057" y="977"/>
                </a:cubicBezTo>
                <a:close/>
                <a:moveTo>
                  <a:pt x="3057" y="1"/>
                </a:moveTo>
                <a:cubicBezTo>
                  <a:pt x="1369" y="1"/>
                  <a:pt x="0" y="1369"/>
                  <a:pt x="0" y="3051"/>
                </a:cubicBezTo>
                <a:cubicBezTo>
                  <a:pt x="0" y="4739"/>
                  <a:pt x="1369" y="6108"/>
                  <a:pt x="3057" y="6108"/>
                </a:cubicBezTo>
                <a:cubicBezTo>
                  <a:pt x="4744" y="6108"/>
                  <a:pt x="6113" y="4739"/>
                  <a:pt x="6113" y="3051"/>
                </a:cubicBezTo>
                <a:cubicBezTo>
                  <a:pt x="6113" y="1369"/>
                  <a:pt x="4744" y="1"/>
                  <a:pt x="3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3"/>
          <p:cNvSpPr/>
          <p:nvPr/>
        </p:nvSpPr>
        <p:spPr>
          <a:xfrm flipH="1">
            <a:off x="1673568" y="4866076"/>
            <a:ext cx="158296" cy="152513"/>
          </a:xfrm>
          <a:custGeom>
            <a:avLst/>
            <a:gdLst/>
            <a:ahLst/>
            <a:cxnLst/>
            <a:rect l="l" t="t" r="r" b="b"/>
            <a:pathLst>
              <a:path w="6175" h="5950" extrusionOk="0">
                <a:moveTo>
                  <a:pt x="1262" y="0"/>
                </a:moveTo>
                <a:cubicBezTo>
                  <a:pt x="968" y="0"/>
                  <a:pt x="673" y="112"/>
                  <a:pt x="449" y="337"/>
                </a:cubicBezTo>
                <a:cubicBezTo>
                  <a:pt x="0" y="785"/>
                  <a:pt x="0" y="1514"/>
                  <a:pt x="449" y="1963"/>
                </a:cubicBezTo>
                <a:lnTo>
                  <a:pt x="1464" y="2978"/>
                </a:lnTo>
                <a:lnTo>
                  <a:pt x="449" y="3993"/>
                </a:lnTo>
                <a:cubicBezTo>
                  <a:pt x="0" y="4441"/>
                  <a:pt x="0" y="5165"/>
                  <a:pt x="449" y="5613"/>
                </a:cubicBezTo>
                <a:cubicBezTo>
                  <a:pt x="673" y="5838"/>
                  <a:pt x="968" y="5950"/>
                  <a:pt x="1262" y="5950"/>
                </a:cubicBezTo>
                <a:cubicBezTo>
                  <a:pt x="1556" y="5950"/>
                  <a:pt x="1851" y="5838"/>
                  <a:pt x="2075" y="5613"/>
                </a:cubicBezTo>
                <a:lnTo>
                  <a:pt x="3090" y="4598"/>
                </a:lnTo>
                <a:lnTo>
                  <a:pt x="4105" y="5613"/>
                </a:lnTo>
                <a:cubicBezTo>
                  <a:pt x="4329" y="5838"/>
                  <a:pt x="4622" y="5950"/>
                  <a:pt x="4915" y="5950"/>
                </a:cubicBezTo>
                <a:cubicBezTo>
                  <a:pt x="5208" y="5950"/>
                  <a:pt x="5501" y="5838"/>
                  <a:pt x="5726" y="5613"/>
                </a:cubicBezTo>
                <a:cubicBezTo>
                  <a:pt x="6174" y="5165"/>
                  <a:pt x="6174" y="4441"/>
                  <a:pt x="5726" y="3993"/>
                </a:cubicBezTo>
                <a:lnTo>
                  <a:pt x="4711" y="2978"/>
                </a:lnTo>
                <a:lnTo>
                  <a:pt x="5726" y="1963"/>
                </a:lnTo>
                <a:cubicBezTo>
                  <a:pt x="6174" y="1514"/>
                  <a:pt x="6174" y="785"/>
                  <a:pt x="5726" y="337"/>
                </a:cubicBezTo>
                <a:cubicBezTo>
                  <a:pt x="5501" y="112"/>
                  <a:pt x="5208" y="0"/>
                  <a:pt x="4915" y="0"/>
                </a:cubicBezTo>
                <a:cubicBezTo>
                  <a:pt x="4622" y="0"/>
                  <a:pt x="4329" y="112"/>
                  <a:pt x="4105" y="337"/>
                </a:cubicBezTo>
                <a:lnTo>
                  <a:pt x="3090" y="1352"/>
                </a:lnTo>
                <a:lnTo>
                  <a:pt x="2075" y="337"/>
                </a:lnTo>
                <a:cubicBezTo>
                  <a:pt x="1851" y="112"/>
                  <a:pt x="1556"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3"/>
          <p:cNvSpPr/>
          <p:nvPr/>
        </p:nvSpPr>
        <p:spPr>
          <a:xfrm flipH="1">
            <a:off x="8752038" y="1203025"/>
            <a:ext cx="186813" cy="186676"/>
          </a:xfrm>
          <a:custGeom>
            <a:avLst/>
            <a:gdLst/>
            <a:ahLst/>
            <a:cxnLst/>
            <a:rect l="l" t="t" r="r" b="b"/>
            <a:pathLst>
              <a:path w="6113" h="6108" extrusionOk="0">
                <a:moveTo>
                  <a:pt x="3057" y="977"/>
                </a:moveTo>
                <a:cubicBezTo>
                  <a:pt x="4206" y="977"/>
                  <a:pt x="5131" y="1907"/>
                  <a:pt x="5131" y="3051"/>
                </a:cubicBezTo>
                <a:cubicBezTo>
                  <a:pt x="5131" y="4201"/>
                  <a:pt x="4206" y="5132"/>
                  <a:pt x="3057" y="5132"/>
                </a:cubicBezTo>
                <a:cubicBezTo>
                  <a:pt x="1913" y="5132"/>
                  <a:pt x="982" y="4201"/>
                  <a:pt x="982" y="3051"/>
                </a:cubicBezTo>
                <a:cubicBezTo>
                  <a:pt x="982" y="1907"/>
                  <a:pt x="1907" y="977"/>
                  <a:pt x="3057" y="977"/>
                </a:cubicBezTo>
                <a:close/>
                <a:moveTo>
                  <a:pt x="3057" y="1"/>
                </a:moveTo>
                <a:cubicBezTo>
                  <a:pt x="1369" y="1"/>
                  <a:pt x="0" y="1369"/>
                  <a:pt x="0" y="3051"/>
                </a:cubicBezTo>
                <a:cubicBezTo>
                  <a:pt x="0" y="4739"/>
                  <a:pt x="1369" y="6108"/>
                  <a:pt x="3057" y="6108"/>
                </a:cubicBezTo>
                <a:cubicBezTo>
                  <a:pt x="4744" y="6108"/>
                  <a:pt x="6113" y="4739"/>
                  <a:pt x="6113" y="3051"/>
                </a:cubicBezTo>
                <a:cubicBezTo>
                  <a:pt x="6113" y="1369"/>
                  <a:pt x="4744" y="1"/>
                  <a:pt x="3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3"/>
          <p:cNvSpPr/>
          <p:nvPr/>
        </p:nvSpPr>
        <p:spPr>
          <a:xfrm flipH="1">
            <a:off x="6527118" y="193463"/>
            <a:ext cx="158296" cy="152513"/>
          </a:xfrm>
          <a:custGeom>
            <a:avLst/>
            <a:gdLst/>
            <a:ahLst/>
            <a:cxnLst/>
            <a:rect l="l" t="t" r="r" b="b"/>
            <a:pathLst>
              <a:path w="6175" h="5950" extrusionOk="0">
                <a:moveTo>
                  <a:pt x="1262" y="0"/>
                </a:moveTo>
                <a:cubicBezTo>
                  <a:pt x="968" y="0"/>
                  <a:pt x="673" y="112"/>
                  <a:pt x="449" y="337"/>
                </a:cubicBezTo>
                <a:cubicBezTo>
                  <a:pt x="0" y="785"/>
                  <a:pt x="0" y="1514"/>
                  <a:pt x="449" y="1963"/>
                </a:cubicBezTo>
                <a:lnTo>
                  <a:pt x="1464" y="2978"/>
                </a:lnTo>
                <a:lnTo>
                  <a:pt x="449" y="3993"/>
                </a:lnTo>
                <a:cubicBezTo>
                  <a:pt x="0" y="4441"/>
                  <a:pt x="0" y="5165"/>
                  <a:pt x="449" y="5613"/>
                </a:cubicBezTo>
                <a:cubicBezTo>
                  <a:pt x="673" y="5838"/>
                  <a:pt x="968" y="5950"/>
                  <a:pt x="1262" y="5950"/>
                </a:cubicBezTo>
                <a:cubicBezTo>
                  <a:pt x="1556" y="5950"/>
                  <a:pt x="1851" y="5838"/>
                  <a:pt x="2075" y="5613"/>
                </a:cubicBezTo>
                <a:lnTo>
                  <a:pt x="3090" y="4598"/>
                </a:lnTo>
                <a:lnTo>
                  <a:pt x="4105" y="5613"/>
                </a:lnTo>
                <a:cubicBezTo>
                  <a:pt x="4329" y="5838"/>
                  <a:pt x="4622" y="5950"/>
                  <a:pt x="4915" y="5950"/>
                </a:cubicBezTo>
                <a:cubicBezTo>
                  <a:pt x="5208" y="5950"/>
                  <a:pt x="5501" y="5838"/>
                  <a:pt x="5726" y="5613"/>
                </a:cubicBezTo>
                <a:cubicBezTo>
                  <a:pt x="6174" y="5165"/>
                  <a:pt x="6174" y="4441"/>
                  <a:pt x="5726" y="3993"/>
                </a:cubicBezTo>
                <a:lnTo>
                  <a:pt x="4711" y="2978"/>
                </a:lnTo>
                <a:lnTo>
                  <a:pt x="5726" y="1963"/>
                </a:lnTo>
                <a:cubicBezTo>
                  <a:pt x="6174" y="1514"/>
                  <a:pt x="6174" y="785"/>
                  <a:pt x="5726" y="337"/>
                </a:cubicBezTo>
                <a:cubicBezTo>
                  <a:pt x="5501" y="112"/>
                  <a:pt x="5208" y="0"/>
                  <a:pt x="4915" y="0"/>
                </a:cubicBezTo>
                <a:cubicBezTo>
                  <a:pt x="4622" y="0"/>
                  <a:pt x="4329" y="112"/>
                  <a:pt x="4105" y="337"/>
                </a:cubicBezTo>
                <a:lnTo>
                  <a:pt x="3090" y="1352"/>
                </a:lnTo>
                <a:lnTo>
                  <a:pt x="2075" y="337"/>
                </a:lnTo>
                <a:cubicBezTo>
                  <a:pt x="1851" y="112"/>
                  <a:pt x="1556"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3"/>
          <p:cNvSpPr/>
          <p:nvPr/>
        </p:nvSpPr>
        <p:spPr>
          <a:xfrm rot="347861">
            <a:off x="1656995" y="-619382"/>
            <a:ext cx="2480100" cy="1102861"/>
          </a:xfrm>
          <a:custGeom>
            <a:avLst/>
            <a:gdLst/>
            <a:ahLst/>
            <a:cxnLst/>
            <a:rect l="l" t="t" r="r" b="b"/>
            <a:pathLst>
              <a:path w="50510" h="22461" fill="none" extrusionOk="0">
                <a:moveTo>
                  <a:pt x="4938" y="2301"/>
                </a:moveTo>
                <a:cubicBezTo>
                  <a:pt x="4938" y="2301"/>
                  <a:pt x="0" y="7475"/>
                  <a:pt x="5128" y="15874"/>
                </a:cubicBezTo>
                <a:cubicBezTo>
                  <a:pt x="5128" y="15874"/>
                  <a:pt x="9575" y="22461"/>
                  <a:pt x="16976" y="17787"/>
                </a:cubicBezTo>
                <a:cubicBezTo>
                  <a:pt x="18640" y="16545"/>
                  <a:pt x="20622" y="15532"/>
                  <a:pt x="22624" y="14987"/>
                </a:cubicBezTo>
                <a:cubicBezTo>
                  <a:pt x="27121" y="13763"/>
                  <a:pt x="31216" y="16768"/>
                  <a:pt x="35411" y="17807"/>
                </a:cubicBezTo>
                <a:cubicBezTo>
                  <a:pt x="38253" y="18512"/>
                  <a:pt x="41637" y="17704"/>
                  <a:pt x="44281" y="16320"/>
                </a:cubicBezTo>
                <a:cubicBezTo>
                  <a:pt x="49842" y="13406"/>
                  <a:pt x="50118" y="5671"/>
                  <a:pt x="50510" y="0"/>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3"/>
          <p:cNvSpPr/>
          <p:nvPr/>
        </p:nvSpPr>
        <p:spPr>
          <a:xfrm rot="10452139" flipH="1">
            <a:off x="4866420" y="4696943"/>
            <a:ext cx="2480100" cy="1102861"/>
          </a:xfrm>
          <a:custGeom>
            <a:avLst/>
            <a:gdLst/>
            <a:ahLst/>
            <a:cxnLst/>
            <a:rect l="l" t="t" r="r" b="b"/>
            <a:pathLst>
              <a:path w="50510" h="22461" fill="none" extrusionOk="0">
                <a:moveTo>
                  <a:pt x="4938" y="2301"/>
                </a:moveTo>
                <a:cubicBezTo>
                  <a:pt x="4938" y="2301"/>
                  <a:pt x="0" y="7475"/>
                  <a:pt x="5128" y="15874"/>
                </a:cubicBezTo>
                <a:cubicBezTo>
                  <a:pt x="5128" y="15874"/>
                  <a:pt x="9575" y="22461"/>
                  <a:pt x="16976" y="17787"/>
                </a:cubicBezTo>
                <a:cubicBezTo>
                  <a:pt x="18640" y="16545"/>
                  <a:pt x="20622" y="15532"/>
                  <a:pt x="22624" y="14987"/>
                </a:cubicBezTo>
                <a:cubicBezTo>
                  <a:pt x="27121" y="13763"/>
                  <a:pt x="31216" y="16768"/>
                  <a:pt x="35411" y="17807"/>
                </a:cubicBezTo>
                <a:cubicBezTo>
                  <a:pt x="38253" y="18512"/>
                  <a:pt x="41637" y="17704"/>
                  <a:pt x="44281" y="16320"/>
                </a:cubicBezTo>
                <a:cubicBezTo>
                  <a:pt x="49842" y="13406"/>
                  <a:pt x="50118" y="5671"/>
                  <a:pt x="50510" y="0"/>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 name="Google Shape;743;p13"/>
          <p:cNvGrpSpPr/>
          <p:nvPr/>
        </p:nvGrpSpPr>
        <p:grpSpPr>
          <a:xfrm>
            <a:off x="8750008" y="3570649"/>
            <a:ext cx="262163" cy="531538"/>
            <a:chOff x="2322875" y="1049950"/>
            <a:chExt cx="1301705" cy="2640525"/>
          </a:xfrm>
        </p:grpSpPr>
        <p:sp>
          <p:nvSpPr>
            <p:cNvPr id="744" name="Google Shape;744;p13"/>
            <p:cNvSpPr/>
            <p:nvPr/>
          </p:nvSpPr>
          <p:spPr>
            <a:xfrm>
              <a:off x="2322875" y="1049950"/>
              <a:ext cx="1301705" cy="2228295"/>
            </a:xfrm>
            <a:custGeom>
              <a:avLst/>
              <a:gdLst/>
              <a:ahLst/>
              <a:cxnLst/>
              <a:rect l="l" t="t" r="r" b="b"/>
              <a:pathLst>
                <a:path w="10872" h="18611" extrusionOk="0">
                  <a:moveTo>
                    <a:pt x="5442" y="2763"/>
                  </a:moveTo>
                  <a:cubicBezTo>
                    <a:pt x="5449" y="2763"/>
                    <a:pt x="5456" y="2763"/>
                    <a:pt x="5463" y="2763"/>
                  </a:cubicBezTo>
                  <a:cubicBezTo>
                    <a:pt x="6992" y="2776"/>
                    <a:pt x="8222" y="4027"/>
                    <a:pt x="8208" y="5556"/>
                  </a:cubicBezTo>
                  <a:cubicBezTo>
                    <a:pt x="8196" y="7077"/>
                    <a:pt x="6958" y="8301"/>
                    <a:pt x="5441" y="8301"/>
                  </a:cubicBezTo>
                  <a:cubicBezTo>
                    <a:pt x="5433" y="8301"/>
                    <a:pt x="5425" y="8301"/>
                    <a:pt x="5417" y="8301"/>
                  </a:cubicBezTo>
                  <a:cubicBezTo>
                    <a:pt x="5305" y="8299"/>
                    <a:pt x="5195" y="8290"/>
                    <a:pt x="5088" y="8277"/>
                  </a:cubicBezTo>
                  <a:cubicBezTo>
                    <a:pt x="3716" y="8102"/>
                    <a:pt x="2659" y="6927"/>
                    <a:pt x="2671" y="5509"/>
                  </a:cubicBezTo>
                  <a:cubicBezTo>
                    <a:pt x="2683" y="4091"/>
                    <a:pt x="3759" y="2934"/>
                    <a:pt x="5132" y="2781"/>
                  </a:cubicBezTo>
                  <a:cubicBezTo>
                    <a:pt x="5234" y="2770"/>
                    <a:pt x="5337" y="2763"/>
                    <a:pt x="5442" y="2763"/>
                  </a:cubicBezTo>
                  <a:close/>
                  <a:moveTo>
                    <a:pt x="5441" y="1"/>
                  </a:moveTo>
                  <a:cubicBezTo>
                    <a:pt x="5346" y="1"/>
                    <a:pt x="5251" y="3"/>
                    <a:pt x="5157" y="8"/>
                  </a:cubicBezTo>
                  <a:cubicBezTo>
                    <a:pt x="3050" y="119"/>
                    <a:pt x="1010" y="1456"/>
                    <a:pt x="525" y="4033"/>
                  </a:cubicBezTo>
                  <a:cubicBezTo>
                    <a:pt x="1" y="6825"/>
                    <a:pt x="840" y="11210"/>
                    <a:pt x="5004" y="18080"/>
                  </a:cubicBezTo>
                  <a:cubicBezTo>
                    <a:pt x="5111" y="18255"/>
                    <a:pt x="5220" y="18432"/>
                    <a:pt x="5330" y="18611"/>
                  </a:cubicBezTo>
                  <a:cubicBezTo>
                    <a:pt x="9898" y="11510"/>
                    <a:pt x="10872" y="6988"/>
                    <a:pt x="10380" y="4116"/>
                  </a:cubicBezTo>
                  <a:cubicBezTo>
                    <a:pt x="9912" y="1377"/>
                    <a:pt x="7676"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3"/>
            <p:cNvSpPr/>
            <p:nvPr/>
          </p:nvSpPr>
          <p:spPr>
            <a:xfrm>
              <a:off x="2681824" y="3509683"/>
              <a:ext cx="584881" cy="180792"/>
            </a:xfrm>
            <a:custGeom>
              <a:avLst/>
              <a:gdLst/>
              <a:ahLst/>
              <a:cxnLst/>
              <a:rect l="l" t="t" r="r" b="b"/>
              <a:pathLst>
                <a:path w="4885" h="1510" extrusionOk="0">
                  <a:moveTo>
                    <a:pt x="2442" y="1"/>
                  </a:moveTo>
                  <a:cubicBezTo>
                    <a:pt x="1094" y="1"/>
                    <a:pt x="1" y="340"/>
                    <a:pt x="1" y="756"/>
                  </a:cubicBezTo>
                  <a:cubicBezTo>
                    <a:pt x="1" y="1171"/>
                    <a:pt x="1094" y="1509"/>
                    <a:pt x="2442" y="1509"/>
                  </a:cubicBezTo>
                  <a:cubicBezTo>
                    <a:pt x="3791" y="1509"/>
                    <a:pt x="4884" y="1172"/>
                    <a:pt x="4884" y="756"/>
                  </a:cubicBezTo>
                  <a:cubicBezTo>
                    <a:pt x="4884" y="339"/>
                    <a:pt x="3791"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3"/>
            <p:cNvSpPr/>
            <p:nvPr/>
          </p:nvSpPr>
          <p:spPr>
            <a:xfrm>
              <a:off x="2922002" y="1049950"/>
              <a:ext cx="702576" cy="2228295"/>
            </a:xfrm>
            <a:custGeom>
              <a:avLst/>
              <a:gdLst/>
              <a:ahLst/>
              <a:cxnLst/>
              <a:rect l="l" t="t" r="r" b="b"/>
              <a:pathLst>
                <a:path w="5868" h="18611" extrusionOk="0">
                  <a:moveTo>
                    <a:pt x="439" y="0"/>
                  </a:moveTo>
                  <a:cubicBezTo>
                    <a:pt x="343" y="0"/>
                    <a:pt x="248" y="3"/>
                    <a:pt x="153" y="8"/>
                  </a:cubicBezTo>
                  <a:cubicBezTo>
                    <a:pt x="2258" y="153"/>
                    <a:pt x="4275" y="1524"/>
                    <a:pt x="4716" y="4110"/>
                  </a:cubicBezTo>
                  <a:cubicBezTo>
                    <a:pt x="5195" y="6911"/>
                    <a:pt x="4281" y="11280"/>
                    <a:pt x="0" y="18080"/>
                  </a:cubicBezTo>
                  <a:cubicBezTo>
                    <a:pt x="107" y="18255"/>
                    <a:pt x="216" y="18432"/>
                    <a:pt x="326" y="18611"/>
                  </a:cubicBezTo>
                  <a:cubicBezTo>
                    <a:pt x="4894" y="11510"/>
                    <a:pt x="5868" y="6988"/>
                    <a:pt x="5376" y="4116"/>
                  </a:cubicBezTo>
                  <a:cubicBezTo>
                    <a:pt x="4908" y="1378"/>
                    <a:pt x="2673" y="0"/>
                    <a:pt x="439" y="0"/>
                  </a:cubicBezTo>
                  <a:close/>
                </a:path>
              </a:pathLst>
            </a:custGeom>
            <a:solidFill>
              <a:schemeClr val="dk1">
                <a:alpha val="589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13"/>
          <p:cNvGrpSpPr/>
          <p:nvPr/>
        </p:nvGrpSpPr>
        <p:grpSpPr>
          <a:xfrm>
            <a:off x="179258" y="1144074"/>
            <a:ext cx="262163" cy="531538"/>
            <a:chOff x="2322875" y="1049950"/>
            <a:chExt cx="1301705" cy="2640525"/>
          </a:xfrm>
        </p:grpSpPr>
        <p:sp>
          <p:nvSpPr>
            <p:cNvPr id="748" name="Google Shape;748;p13"/>
            <p:cNvSpPr/>
            <p:nvPr/>
          </p:nvSpPr>
          <p:spPr>
            <a:xfrm>
              <a:off x="2322875" y="1049950"/>
              <a:ext cx="1301705" cy="2228295"/>
            </a:xfrm>
            <a:custGeom>
              <a:avLst/>
              <a:gdLst/>
              <a:ahLst/>
              <a:cxnLst/>
              <a:rect l="l" t="t" r="r" b="b"/>
              <a:pathLst>
                <a:path w="10872" h="18611" extrusionOk="0">
                  <a:moveTo>
                    <a:pt x="5442" y="2763"/>
                  </a:moveTo>
                  <a:cubicBezTo>
                    <a:pt x="5449" y="2763"/>
                    <a:pt x="5456" y="2763"/>
                    <a:pt x="5463" y="2763"/>
                  </a:cubicBezTo>
                  <a:cubicBezTo>
                    <a:pt x="6992" y="2776"/>
                    <a:pt x="8222" y="4027"/>
                    <a:pt x="8208" y="5556"/>
                  </a:cubicBezTo>
                  <a:cubicBezTo>
                    <a:pt x="8196" y="7077"/>
                    <a:pt x="6958" y="8301"/>
                    <a:pt x="5441" y="8301"/>
                  </a:cubicBezTo>
                  <a:cubicBezTo>
                    <a:pt x="5433" y="8301"/>
                    <a:pt x="5425" y="8301"/>
                    <a:pt x="5417" y="8301"/>
                  </a:cubicBezTo>
                  <a:cubicBezTo>
                    <a:pt x="5305" y="8299"/>
                    <a:pt x="5195" y="8290"/>
                    <a:pt x="5088" y="8277"/>
                  </a:cubicBezTo>
                  <a:cubicBezTo>
                    <a:pt x="3716" y="8102"/>
                    <a:pt x="2659" y="6927"/>
                    <a:pt x="2671" y="5509"/>
                  </a:cubicBezTo>
                  <a:cubicBezTo>
                    <a:pt x="2683" y="4091"/>
                    <a:pt x="3759" y="2934"/>
                    <a:pt x="5132" y="2781"/>
                  </a:cubicBezTo>
                  <a:cubicBezTo>
                    <a:pt x="5234" y="2770"/>
                    <a:pt x="5337" y="2763"/>
                    <a:pt x="5442" y="2763"/>
                  </a:cubicBezTo>
                  <a:close/>
                  <a:moveTo>
                    <a:pt x="5441" y="1"/>
                  </a:moveTo>
                  <a:cubicBezTo>
                    <a:pt x="5346" y="1"/>
                    <a:pt x="5251" y="3"/>
                    <a:pt x="5157" y="8"/>
                  </a:cubicBezTo>
                  <a:cubicBezTo>
                    <a:pt x="3050" y="119"/>
                    <a:pt x="1010" y="1456"/>
                    <a:pt x="525" y="4033"/>
                  </a:cubicBezTo>
                  <a:cubicBezTo>
                    <a:pt x="1" y="6825"/>
                    <a:pt x="840" y="11210"/>
                    <a:pt x="5004" y="18080"/>
                  </a:cubicBezTo>
                  <a:cubicBezTo>
                    <a:pt x="5111" y="18255"/>
                    <a:pt x="5220" y="18432"/>
                    <a:pt x="5330" y="18611"/>
                  </a:cubicBezTo>
                  <a:cubicBezTo>
                    <a:pt x="9898" y="11510"/>
                    <a:pt x="10872" y="6988"/>
                    <a:pt x="10380" y="4116"/>
                  </a:cubicBezTo>
                  <a:cubicBezTo>
                    <a:pt x="9912" y="1377"/>
                    <a:pt x="7676"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3"/>
            <p:cNvSpPr/>
            <p:nvPr/>
          </p:nvSpPr>
          <p:spPr>
            <a:xfrm>
              <a:off x="2681824" y="3509683"/>
              <a:ext cx="584881" cy="180792"/>
            </a:xfrm>
            <a:custGeom>
              <a:avLst/>
              <a:gdLst/>
              <a:ahLst/>
              <a:cxnLst/>
              <a:rect l="l" t="t" r="r" b="b"/>
              <a:pathLst>
                <a:path w="4885" h="1510" extrusionOk="0">
                  <a:moveTo>
                    <a:pt x="2442" y="1"/>
                  </a:moveTo>
                  <a:cubicBezTo>
                    <a:pt x="1094" y="1"/>
                    <a:pt x="1" y="340"/>
                    <a:pt x="1" y="756"/>
                  </a:cubicBezTo>
                  <a:cubicBezTo>
                    <a:pt x="1" y="1171"/>
                    <a:pt x="1094" y="1509"/>
                    <a:pt x="2442" y="1509"/>
                  </a:cubicBezTo>
                  <a:cubicBezTo>
                    <a:pt x="3791" y="1509"/>
                    <a:pt x="4884" y="1172"/>
                    <a:pt x="4884" y="756"/>
                  </a:cubicBezTo>
                  <a:cubicBezTo>
                    <a:pt x="4884" y="339"/>
                    <a:pt x="3791"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3"/>
            <p:cNvSpPr/>
            <p:nvPr/>
          </p:nvSpPr>
          <p:spPr>
            <a:xfrm>
              <a:off x="2922002" y="1049950"/>
              <a:ext cx="702576" cy="2228295"/>
            </a:xfrm>
            <a:custGeom>
              <a:avLst/>
              <a:gdLst/>
              <a:ahLst/>
              <a:cxnLst/>
              <a:rect l="l" t="t" r="r" b="b"/>
              <a:pathLst>
                <a:path w="5868" h="18611" extrusionOk="0">
                  <a:moveTo>
                    <a:pt x="439" y="0"/>
                  </a:moveTo>
                  <a:cubicBezTo>
                    <a:pt x="343" y="0"/>
                    <a:pt x="248" y="3"/>
                    <a:pt x="153" y="8"/>
                  </a:cubicBezTo>
                  <a:cubicBezTo>
                    <a:pt x="2258" y="153"/>
                    <a:pt x="4275" y="1524"/>
                    <a:pt x="4716" y="4110"/>
                  </a:cubicBezTo>
                  <a:cubicBezTo>
                    <a:pt x="5195" y="6911"/>
                    <a:pt x="4281" y="11280"/>
                    <a:pt x="0" y="18080"/>
                  </a:cubicBezTo>
                  <a:cubicBezTo>
                    <a:pt x="107" y="18255"/>
                    <a:pt x="216" y="18432"/>
                    <a:pt x="326" y="18611"/>
                  </a:cubicBezTo>
                  <a:cubicBezTo>
                    <a:pt x="4894" y="11510"/>
                    <a:pt x="5868" y="6988"/>
                    <a:pt x="5376" y="4116"/>
                  </a:cubicBezTo>
                  <a:cubicBezTo>
                    <a:pt x="4908" y="1378"/>
                    <a:pt x="2673" y="0"/>
                    <a:pt x="439" y="0"/>
                  </a:cubicBezTo>
                  <a:close/>
                </a:path>
              </a:pathLst>
            </a:custGeom>
            <a:solidFill>
              <a:schemeClr val="dk1">
                <a:alpha val="589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13"/>
          <p:cNvGrpSpPr/>
          <p:nvPr/>
        </p:nvGrpSpPr>
        <p:grpSpPr>
          <a:xfrm rot="2499223">
            <a:off x="8211342" y="-432131"/>
            <a:ext cx="1201924" cy="1146588"/>
            <a:chOff x="936800" y="644000"/>
            <a:chExt cx="3397834" cy="3241401"/>
          </a:xfrm>
        </p:grpSpPr>
        <p:sp>
          <p:nvSpPr>
            <p:cNvPr id="752" name="Google Shape;752;p13"/>
            <p:cNvSpPr/>
            <p:nvPr/>
          </p:nvSpPr>
          <p:spPr>
            <a:xfrm>
              <a:off x="936800" y="644000"/>
              <a:ext cx="3397834" cy="3241401"/>
            </a:xfrm>
            <a:custGeom>
              <a:avLst/>
              <a:gdLst/>
              <a:ahLst/>
              <a:cxnLst/>
              <a:rect l="l" t="t" r="r" b="b"/>
              <a:pathLst>
                <a:path w="28454" h="27144" extrusionOk="0">
                  <a:moveTo>
                    <a:pt x="25151" y="0"/>
                  </a:moveTo>
                  <a:lnTo>
                    <a:pt x="16731" y="4241"/>
                  </a:lnTo>
                  <a:lnTo>
                    <a:pt x="8297" y="2636"/>
                  </a:lnTo>
                  <a:lnTo>
                    <a:pt x="0" y="7528"/>
                  </a:lnTo>
                  <a:lnTo>
                    <a:pt x="3282" y="27143"/>
                  </a:lnTo>
                  <a:lnTo>
                    <a:pt x="11612" y="22505"/>
                  </a:lnTo>
                  <a:lnTo>
                    <a:pt x="20028" y="24257"/>
                  </a:lnTo>
                  <a:lnTo>
                    <a:pt x="28454" y="19750"/>
                  </a:lnTo>
                  <a:lnTo>
                    <a:pt x="251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3"/>
            <p:cNvSpPr/>
            <p:nvPr/>
          </p:nvSpPr>
          <p:spPr>
            <a:xfrm>
              <a:off x="1060634" y="813332"/>
              <a:ext cx="3149690" cy="2895933"/>
            </a:xfrm>
            <a:custGeom>
              <a:avLst/>
              <a:gdLst/>
              <a:ahLst/>
              <a:cxnLst/>
              <a:rect l="l" t="t" r="r" b="b"/>
              <a:pathLst>
                <a:path w="26376" h="24251" extrusionOk="0">
                  <a:moveTo>
                    <a:pt x="23394" y="0"/>
                  </a:moveTo>
                  <a:lnTo>
                    <a:pt x="15831" y="3809"/>
                  </a:lnTo>
                  <a:lnTo>
                    <a:pt x="7432" y="2211"/>
                  </a:lnTo>
                  <a:lnTo>
                    <a:pt x="1" y="6593"/>
                  </a:lnTo>
                  <a:lnTo>
                    <a:pt x="2954" y="24251"/>
                  </a:lnTo>
                  <a:lnTo>
                    <a:pt x="10424" y="20092"/>
                  </a:lnTo>
                  <a:lnTo>
                    <a:pt x="18849" y="21847"/>
                  </a:lnTo>
                  <a:lnTo>
                    <a:pt x="26375" y="17819"/>
                  </a:lnTo>
                  <a:lnTo>
                    <a:pt x="233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3"/>
            <p:cNvSpPr/>
            <p:nvPr/>
          </p:nvSpPr>
          <p:spPr>
            <a:xfrm>
              <a:off x="1948130" y="1077241"/>
              <a:ext cx="1363361" cy="2344952"/>
            </a:xfrm>
            <a:custGeom>
              <a:avLst/>
              <a:gdLst/>
              <a:ahLst/>
              <a:cxnLst/>
              <a:rect l="l" t="t" r="r" b="b"/>
              <a:pathLst>
                <a:path w="11417" h="19637" extrusionOk="0">
                  <a:moveTo>
                    <a:pt x="0" y="1"/>
                  </a:moveTo>
                  <a:lnTo>
                    <a:pt x="2992" y="17882"/>
                  </a:lnTo>
                  <a:lnTo>
                    <a:pt x="11417" y="19637"/>
                  </a:lnTo>
                  <a:lnTo>
                    <a:pt x="8399" y="1599"/>
                  </a:lnTo>
                  <a:lnTo>
                    <a:pt x="0" y="1"/>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3"/>
            <p:cNvSpPr/>
            <p:nvPr/>
          </p:nvSpPr>
          <p:spPr>
            <a:xfrm>
              <a:off x="1060634" y="1139815"/>
              <a:ext cx="3097506" cy="2569572"/>
            </a:xfrm>
            <a:custGeom>
              <a:avLst/>
              <a:gdLst/>
              <a:ahLst/>
              <a:cxnLst/>
              <a:rect l="l" t="t" r="r" b="b"/>
              <a:pathLst>
                <a:path w="25939" h="21518" extrusionOk="0">
                  <a:moveTo>
                    <a:pt x="20544" y="3424"/>
                  </a:moveTo>
                  <a:lnTo>
                    <a:pt x="21169" y="7163"/>
                  </a:lnTo>
                  <a:lnTo>
                    <a:pt x="18286" y="8550"/>
                  </a:lnTo>
                  <a:lnTo>
                    <a:pt x="17673" y="4884"/>
                  </a:lnTo>
                  <a:lnTo>
                    <a:pt x="20544" y="3424"/>
                  </a:lnTo>
                  <a:close/>
                  <a:moveTo>
                    <a:pt x="8173" y="3902"/>
                  </a:moveTo>
                  <a:lnTo>
                    <a:pt x="10917" y="4408"/>
                  </a:lnTo>
                  <a:lnTo>
                    <a:pt x="11567" y="8293"/>
                  </a:lnTo>
                  <a:lnTo>
                    <a:pt x="11567" y="8293"/>
                  </a:lnTo>
                  <a:lnTo>
                    <a:pt x="8814" y="7837"/>
                  </a:lnTo>
                  <a:lnTo>
                    <a:pt x="6186" y="9254"/>
                  </a:lnTo>
                  <a:lnTo>
                    <a:pt x="5538" y="5384"/>
                  </a:lnTo>
                  <a:lnTo>
                    <a:pt x="8173" y="3902"/>
                  </a:lnTo>
                  <a:close/>
                  <a:moveTo>
                    <a:pt x="12156" y="4634"/>
                  </a:moveTo>
                  <a:lnTo>
                    <a:pt x="16563" y="5448"/>
                  </a:lnTo>
                  <a:lnTo>
                    <a:pt x="17172" y="9088"/>
                  </a:lnTo>
                  <a:lnTo>
                    <a:pt x="17403" y="10461"/>
                  </a:lnTo>
                  <a:lnTo>
                    <a:pt x="17452" y="10754"/>
                  </a:lnTo>
                  <a:lnTo>
                    <a:pt x="18127" y="14788"/>
                  </a:lnTo>
                  <a:lnTo>
                    <a:pt x="18127" y="14788"/>
                  </a:lnTo>
                  <a:lnTo>
                    <a:pt x="13732" y="14060"/>
                  </a:lnTo>
                  <a:lnTo>
                    <a:pt x="12156" y="4634"/>
                  </a:lnTo>
                  <a:close/>
                  <a:moveTo>
                    <a:pt x="9045" y="9210"/>
                  </a:moveTo>
                  <a:lnTo>
                    <a:pt x="11806" y="9719"/>
                  </a:lnTo>
                  <a:lnTo>
                    <a:pt x="12498" y="13856"/>
                  </a:lnTo>
                  <a:lnTo>
                    <a:pt x="12498" y="13856"/>
                  </a:lnTo>
                  <a:lnTo>
                    <a:pt x="9763" y="13403"/>
                  </a:lnTo>
                  <a:lnTo>
                    <a:pt x="7119" y="14829"/>
                  </a:lnTo>
                  <a:lnTo>
                    <a:pt x="6279" y="9810"/>
                  </a:lnTo>
                  <a:lnTo>
                    <a:pt x="6279" y="9810"/>
                  </a:lnTo>
                  <a:lnTo>
                    <a:pt x="6426" y="10684"/>
                  </a:lnTo>
                  <a:lnTo>
                    <a:pt x="9045" y="9210"/>
                  </a:lnTo>
                  <a:close/>
                  <a:moveTo>
                    <a:pt x="4508" y="5962"/>
                  </a:moveTo>
                  <a:lnTo>
                    <a:pt x="6085" y="15386"/>
                  </a:lnTo>
                  <a:lnTo>
                    <a:pt x="3304" y="16884"/>
                  </a:lnTo>
                  <a:lnTo>
                    <a:pt x="1739" y="7522"/>
                  </a:lnTo>
                  <a:lnTo>
                    <a:pt x="4508" y="5962"/>
                  </a:lnTo>
                  <a:close/>
                  <a:moveTo>
                    <a:pt x="10180" y="0"/>
                  </a:moveTo>
                  <a:lnTo>
                    <a:pt x="10679" y="2980"/>
                  </a:lnTo>
                  <a:lnTo>
                    <a:pt x="7944" y="2527"/>
                  </a:lnTo>
                  <a:lnTo>
                    <a:pt x="5300" y="3954"/>
                  </a:lnTo>
                  <a:lnTo>
                    <a:pt x="4810" y="1025"/>
                  </a:lnTo>
                  <a:lnTo>
                    <a:pt x="3784" y="1631"/>
                  </a:lnTo>
                  <a:lnTo>
                    <a:pt x="4267" y="4510"/>
                  </a:lnTo>
                  <a:lnTo>
                    <a:pt x="1486" y="6009"/>
                  </a:lnTo>
                  <a:lnTo>
                    <a:pt x="1025" y="3257"/>
                  </a:lnTo>
                  <a:lnTo>
                    <a:pt x="1" y="3861"/>
                  </a:lnTo>
                  <a:lnTo>
                    <a:pt x="452" y="6566"/>
                  </a:lnTo>
                  <a:lnTo>
                    <a:pt x="710" y="8103"/>
                  </a:lnTo>
                  <a:lnTo>
                    <a:pt x="2272" y="17443"/>
                  </a:lnTo>
                  <a:lnTo>
                    <a:pt x="2529" y="18979"/>
                  </a:lnTo>
                  <a:lnTo>
                    <a:pt x="2954" y="21518"/>
                  </a:lnTo>
                  <a:lnTo>
                    <a:pt x="3984" y="20945"/>
                  </a:lnTo>
                  <a:lnTo>
                    <a:pt x="3559" y="18401"/>
                  </a:lnTo>
                  <a:lnTo>
                    <a:pt x="6329" y="16841"/>
                  </a:lnTo>
                  <a:lnTo>
                    <a:pt x="6756" y="19401"/>
                  </a:lnTo>
                  <a:lnTo>
                    <a:pt x="7786" y="18829"/>
                  </a:lnTo>
                  <a:lnTo>
                    <a:pt x="7358" y="16264"/>
                  </a:lnTo>
                  <a:lnTo>
                    <a:pt x="9992" y="14780"/>
                  </a:lnTo>
                  <a:lnTo>
                    <a:pt x="12737" y="15287"/>
                  </a:lnTo>
                  <a:lnTo>
                    <a:pt x="13179" y="17934"/>
                  </a:lnTo>
                  <a:lnTo>
                    <a:pt x="14423" y="18192"/>
                  </a:lnTo>
                  <a:lnTo>
                    <a:pt x="13975" y="15515"/>
                  </a:lnTo>
                  <a:lnTo>
                    <a:pt x="18383" y="16329"/>
                  </a:lnTo>
                  <a:lnTo>
                    <a:pt x="18849" y="19116"/>
                  </a:lnTo>
                  <a:lnTo>
                    <a:pt x="19953" y="18524"/>
                  </a:lnTo>
                  <a:lnTo>
                    <a:pt x="19493" y="15763"/>
                  </a:lnTo>
                  <a:lnTo>
                    <a:pt x="25939" y="12486"/>
                  </a:lnTo>
                  <a:lnTo>
                    <a:pt x="25694" y="11018"/>
                  </a:lnTo>
                  <a:lnTo>
                    <a:pt x="19238" y="14238"/>
                  </a:lnTo>
                  <a:lnTo>
                    <a:pt x="18517" y="9925"/>
                  </a:lnTo>
                  <a:lnTo>
                    <a:pt x="24988" y="6786"/>
                  </a:lnTo>
                  <a:lnTo>
                    <a:pt x="24762" y="5438"/>
                  </a:lnTo>
                  <a:lnTo>
                    <a:pt x="21891" y="6820"/>
                  </a:lnTo>
                  <a:lnTo>
                    <a:pt x="21263" y="3065"/>
                  </a:lnTo>
                  <a:lnTo>
                    <a:pt x="24120" y="1608"/>
                  </a:lnTo>
                  <a:lnTo>
                    <a:pt x="23868" y="97"/>
                  </a:lnTo>
                  <a:lnTo>
                    <a:pt x="17418" y="3353"/>
                  </a:lnTo>
                  <a:lnTo>
                    <a:pt x="16943" y="516"/>
                  </a:lnTo>
                  <a:lnTo>
                    <a:pt x="15832" y="1076"/>
                  </a:lnTo>
                  <a:lnTo>
                    <a:pt x="16307" y="3913"/>
                  </a:lnTo>
                  <a:lnTo>
                    <a:pt x="11913" y="3186"/>
                  </a:lnTo>
                  <a:lnTo>
                    <a:pt x="11420" y="236"/>
                  </a:lnTo>
                  <a:lnTo>
                    <a:pt x="10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3"/>
            <p:cNvSpPr/>
            <p:nvPr/>
          </p:nvSpPr>
          <p:spPr>
            <a:xfrm>
              <a:off x="1816773" y="1592998"/>
              <a:ext cx="145567" cy="249697"/>
            </a:xfrm>
            <a:custGeom>
              <a:avLst/>
              <a:gdLst/>
              <a:ahLst/>
              <a:cxnLst/>
              <a:rect l="l" t="t" r="r" b="b"/>
              <a:pathLst>
                <a:path w="1219" h="2091" extrusionOk="0">
                  <a:moveTo>
                    <a:pt x="582" y="315"/>
                  </a:moveTo>
                  <a:cubicBezTo>
                    <a:pt x="734" y="315"/>
                    <a:pt x="868" y="424"/>
                    <a:pt x="894" y="580"/>
                  </a:cubicBezTo>
                  <a:cubicBezTo>
                    <a:pt x="921" y="749"/>
                    <a:pt x="805" y="911"/>
                    <a:pt x="633" y="937"/>
                  </a:cubicBezTo>
                  <a:cubicBezTo>
                    <a:pt x="622" y="938"/>
                    <a:pt x="608" y="939"/>
                    <a:pt x="596" y="940"/>
                  </a:cubicBezTo>
                  <a:cubicBezTo>
                    <a:pt x="591" y="941"/>
                    <a:pt x="586" y="941"/>
                    <a:pt x="581" y="941"/>
                  </a:cubicBezTo>
                  <a:cubicBezTo>
                    <a:pt x="430" y="941"/>
                    <a:pt x="298" y="831"/>
                    <a:pt x="274" y="677"/>
                  </a:cubicBezTo>
                  <a:cubicBezTo>
                    <a:pt x="249" y="518"/>
                    <a:pt x="347" y="369"/>
                    <a:pt x="498" y="326"/>
                  </a:cubicBezTo>
                  <a:cubicBezTo>
                    <a:pt x="510" y="322"/>
                    <a:pt x="521" y="320"/>
                    <a:pt x="533" y="319"/>
                  </a:cubicBezTo>
                  <a:cubicBezTo>
                    <a:pt x="550" y="316"/>
                    <a:pt x="566" y="315"/>
                    <a:pt x="582" y="315"/>
                  </a:cubicBezTo>
                  <a:close/>
                  <a:moveTo>
                    <a:pt x="584" y="0"/>
                  </a:moveTo>
                  <a:cubicBezTo>
                    <a:pt x="539" y="0"/>
                    <a:pt x="494" y="5"/>
                    <a:pt x="450" y="15"/>
                  </a:cubicBezTo>
                  <a:cubicBezTo>
                    <a:pt x="217" y="66"/>
                    <a:pt x="12" y="255"/>
                    <a:pt x="8" y="551"/>
                  </a:cubicBezTo>
                  <a:cubicBezTo>
                    <a:pt x="0" y="874"/>
                    <a:pt x="176" y="1349"/>
                    <a:pt x="771" y="2038"/>
                  </a:cubicBezTo>
                  <a:cubicBezTo>
                    <a:pt x="786" y="2055"/>
                    <a:pt x="802" y="2074"/>
                    <a:pt x="818" y="2091"/>
                  </a:cubicBezTo>
                  <a:cubicBezTo>
                    <a:pt x="1194" y="1211"/>
                    <a:pt x="1219" y="688"/>
                    <a:pt x="1111" y="375"/>
                  </a:cubicBezTo>
                  <a:cubicBezTo>
                    <a:pt x="1021" y="118"/>
                    <a:pt x="803" y="0"/>
                    <a:pt x="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3"/>
            <p:cNvSpPr/>
            <p:nvPr/>
          </p:nvSpPr>
          <p:spPr>
            <a:xfrm>
              <a:off x="1888423" y="1866938"/>
              <a:ext cx="67111" cy="23047"/>
            </a:xfrm>
            <a:custGeom>
              <a:avLst/>
              <a:gdLst/>
              <a:ahLst/>
              <a:cxnLst/>
              <a:rect l="l" t="t" r="r" b="b"/>
              <a:pathLst>
                <a:path w="562" h="193" extrusionOk="0">
                  <a:moveTo>
                    <a:pt x="396" y="0"/>
                  </a:moveTo>
                  <a:cubicBezTo>
                    <a:pt x="357" y="0"/>
                    <a:pt x="313" y="4"/>
                    <a:pt x="267" y="11"/>
                  </a:cubicBezTo>
                  <a:cubicBezTo>
                    <a:pt x="117" y="37"/>
                    <a:pt x="0" y="95"/>
                    <a:pt x="8" y="142"/>
                  </a:cubicBezTo>
                  <a:cubicBezTo>
                    <a:pt x="13" y="175"/>
                    <a:pt x="75" y="193"/>
                    <a:pt x="162" y="193"/>
                  </a:cubicBezTo>
                  <a:cubicBezTo>
                    <a:pt x="202" y="193"/>
                    <a:pt x="247" y="189"/>
                    <a:pt x="295" y="181"/>
                  </a:cubicBezTo>
                  <a:cubicBezTo>
                    <a:pt x="445" y="155"/>
                    <a:pt x="561" y="97"/>
                    <a:pt x="554" y="51"/>
                  </a:cubicBezTo>
                  <a:cubicBezTo>
                    <a:pt x="548" y="18"/>
                    <a:pt x="484"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3"/>
            <p:cNvSpPr/>
            <p:nvPr/>
          </p:nvSpPr>
          <p:spPr>
            <a:xfrm>
              <a:off x="3401537" y="2314987"/>
              <a:ext cx="145686" cy="249816"/>
            </a:xfrm>
            <a:custGeom>
              <a:avLst/>
              <a:gdLst/>
              <a:ahLst/>
              <a:cxnLst/>
              <a:rect l="l" t="t" r="r" b="b"/>
              <a:pathLst>
                <a:path w="1220" h="2092" extrusionOk="0">
                  <a:moveTo>
                    <a:pt x="583" y="316"/>
                  </a:moveTo>
                  <a:cubicBezTo>
                    <a:pt x="735" y="316"/>
                    <a:pt x="869" y="426"/>
                    <a:pt x="894" y="581"/>
                  </a:cubicBezTo>
                  <a:cubicBezTo>
                    <a:pt x="922" y="750"/>
                    <a:pt x="805" y="911"/>
                    <a:pt x="635" y="938"/>
                  </a:cubicBezTo>
                  <a:cubicBezTo>
                    <a:pt x="622" y="939"/>
                    <a:pt x="609" y="940"/>
                    <a:pt x="598" y="941"/>
                  </a:cubicBezTo>
                  <a:cubicBezTo>
                    <a:pt x="593" y="941"/>
                    <a:pt x="588" y="941"/>
                    <a:pt x="583" y="941"/>
                  </a:cubicBezTo>
                  <a:cubicBezTo>
                    <a:pt x="431" y="941"/>
                    <a:pt x="299" y="832"/>
                    <a:pt x="274" y="678"/>
                  </a:cubicBezTo>
                  <a:cubicBezTo>
                    <a:pt x="249" y="519"/>
                    <a:pt x="348" y="370"/>
                    <a:pt x="498" y="327"/>
                  </a:cubicBezTo>
                  <a:cubicBezTo>
                    <a:pt x="510" y="324"/>
                    <a:pt x="523" y="321"/>
                    <a:pt x="535" y="319"/>
                  </a:cubicBezTo>
                  <a:cubicBezTo>
                    <a:pt x="551" y="317"/>
                    <a:pt x="567" y="316"/>
                    <a:pt x="583" y="316"/>
                  </a:cubicBezTo>
                  <a:close/>
                  <a:moveTo>
                    <a:pt x="584" y="1"/>
                  </a:moveTo>
                  <a:cubicBezTo>
                    <a:pt x="539" y="1"/>
                    <a:pt x="493" y="6"/>
                    <a:pt x="449" y="16"/>
                  </a:cubicBezTo>
                  <a:cubicBezTo>
                    <a:pt x="216" y="68"/>
                    <a:pt x="12" y="255"/>
                    <a:pt x="7" y="553"/>
                  </a:cubicBezTo>
                  <a:cubicBezTo>
                    <a:pt x="0" y="875"/>
                    <a:pt x="175" y="1349"/>
                    <a:pt x="770" y="2038"/>
                  </a:cubicBezTo>
                  <a:cubicBezTo>
                    <a:pt x="785" y="2056"/>
                    <a:pt x="801" y="2074"/>
                    <a:pt x="817" y="2092"/>
                  </a:cubicBezTo>
                  <a:cubicBezTo>
                    <a:pt x="1196" y="1212"/>
                    <a:pt x="1219" y="688"/>
                    <a:pt x="1110" y="377"/>
                  </a:cubicBezTo>
                  <a:cubicBezTo>
                    <a:pt x="1020" y="119"/>
                    <a:pt x="802" y="1"/>
                    <a:pt x="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3"/>
            <p:cNvSpPr/>
            <p:nvPr/>
          </p:nvSpPr>
          <p:spPr>
            <a:xfrm>
              <a:off x="3473067" y="2589046"/>
              <a:ext cx="67111" cy="23047"/>
            </a:xfrm>
            <a:custGeom>
              <a:avLst/>
              <a:gdLst/>
              <a:ahLst/>
              <a:cxnLst/>
              <a:rect l="l" t="t" r="r" b="b"/>
              <a:pathLst>
                <a:path w="562" h="193" extrusionOk="0">
                  <a:moveTo>
                    <a:pt x="400" y="0"/>
                  </a:moveTo>
                  <a:cubicBezTo>
                    <a:pt x="360" y="0"/>
                    <a:pt x="315" y="4"/>
                    <a:pt x="267" y="12"/>
                  </a:cubicBezTo>
                  <a:cubicBezTo>
                    <a:pt x="117" y="36"/>
                    <a:pt x="1" y="95"/>
                    <a:pt x="9" y="142"/>
                  </a:cubicBezTo>
                  <a:cubicBezTo>
                    <a:pt x="14" y="174"/>
                    <a:pt x="76" y="192"/>
                    <a:pt x="162" y="192"/>
                  </a:cubicBezTo>
                  <a:cubicBezTo>
                    <a:pt x="202" y="192"/>
                    <a:pt x="248" y="188"/>
                    <a:pt x="295" y="180"/>
                  </a:cubicBezTo>
                  <a:cubicBezTo>
                    <a:pt x="445" y="156"/>
                    <a:pt x="562" y="97"/>
                    <a:pt x="554" y="50"/>
                  </a:cubicBezTo>
                  <a:cubicBezTo>
                    <a:pt x="548" y="18"/>
                    <a:pt x="486" y="0"/>
                    <a:pt x="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3"/>
            <p:cNvSpPr/>
            <p:nvPr/>
          </p:nvSpPr>
          <p:spPr>
            <a:xfrm>
              <a:off x="1583077" y="3103012"/>
              <a:ext cx="145686" cy="249816"/>
            </a:xfrm>
            <a:custGeom>
              <a:avLst/>
              <a:gdLst/>
              <a:ahLst/>
              <a:cxnLst/>
              <a:rect l="l" t="t" r="r" b="b"/>
              <a:pathLst>
                <a:path w="1220" h="2092" extrusionOk="0">
                  <a:moveTo>
                    <a:pt x="583" y="316"/>
                  </a:moveTo>
                  <a:cubicBezTo>
                    <a:pt x="734" y="316"/>
                    <a:pt x="869" y="425"/>
                    <a:pt x="894" y="581"/>
                  </a:cubicBezTo>
                  <a:cubicBezTo>
                    <a:pt x="922" y="749"/>
                    <a:pt x="806" y="909"/>
                    <a:pt x="634" y="938"/>
                  </a:cubicBezTo>
                  <a:cubicBezTo>
                    <a:pt x="622" y="939"/>
                    <a:pt x="608" y="940"/>
                    <a:pt x="597" y="941"/>
                  </a:cubicBezTo>
                  <a:cubicBezTo>
                    <a:pt x="592" y="941"/>
                    <a:pt x="587" y="941"/>
                    <a:pt x="582" y="941"/>
                  </a:cubicBezTo>
                  <a:cubicBezTo>
                    <a:pt x="430" y="941"/>
                    <a:pt x="298" y="831"/>
                    <a:pt x="275" y="678"/>
                  </a:cubicBezTo>
                  <a:cubicBezTo>
                    <a:pt x="249" y="519"/>
                    <a:pt x="347" y="369"/>
                    <a:pt x="498" y="327"/>
                  </a:cubicBezTo>
                  <a:cubicBezTo>
                    <a:pt x="510" y="323"/>
                    <a:pt x="522" y="320"/>
                    <a:pt x="534" y="319"/>
                  </a:cubicBezTo>
                  <a:cubicBezTo>
                    <a:pt x="550" y="317"/>
                    <a:pt x="567" y="316"/>
                    <a:pt x="583" y="316"/>
                  </a:cubicBezTo>
                  <a:close/>
                  <a:moveTo>
                    <a:pt x="585" y="1"/>
                  </a:moveTo>
                  <a:cubicBezTo>
                    <a:pt x="540" y="1"/>
                    <a:pt x="495" y="6"/>
                    <a:pt x="451" y="15"/>
                  </a:cubicBezTo>
                  <a:cubicBezTo>
                    <a:pt x="217" y="67"/>
                    <a:pt x="13" y="255"/>
                    <a:pt x="8" y="552"/>
                  </a:cubicBezTo>
                  <a:cubicBezTo>
                    <a:pt x="1" y="875"/>
                    <a:pt x="176" y="1349"/>
                    <a:pt x="771" y="2038"/>
                  </a:cubicBezTo>
                  <a:cubicBezTo>
                    <a:pt x="786" y="2055"/>
                    <a:pt x="802" y="2074"/>
                    <a:pt x="818" y="2091"/>
                  </a:cubicBezTo>
                  <a:cubicBezTo>
                    <a:pt x="1195" y="1212"/>
                    <a:pt x="1219" y="688"/>
                    <a:pt x="1112" y="376"/>
                  </a:cubicBezTo>
                  <a:cubicBezTo>
                    <a:pt x="1021" y="119"/>
                    <a:pt x="804" y="1"/>
                    <a:pt x="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3"/>
            <p:cNvSpPr/>
            <p:nvPr/>
          </p:nvSpPr>
          <p:spPr>
            <a:xfrm>
              <a:off x="1654607" y="3376833"/>
              <a:ext cx="67111" cy="23047"/>
            </a:xfrm>
            <a:custGeom>
              <a:avLst/>
              <a:gdLst/>
              <a:ahLst/>
              <a:cxnLst/>
              <a:rect l="l" t="t" r="r" b="b"/>
              <a:pathLst>
                <a:path w="562" h="193" extrusionOk="0">
                  <a:moveTo>
                    <a:pt x="398" y="0"/>
                  </a:moveTo>
                  <a:cubicBezTo>
                    <a:pt x="358" y="0"/>
                    <a:pt x="314" y="4"/>
                    <a:pt x="267" y="12"/>
                  </a:cubicBezTo>
                  <a:cubicBezTo>
                    <a:pt x="116" y="37"/>
                    <a:pt x="1" y="96"/>
                    <a:pt x="8" y="143"/>
                  </a:cubicBezTo>
                  <a:cubicBezTo>
                    <a:pt x="13" y="174"/>
                    <a:pt x="76" y="192"/>
                    <a:pt x="164" y="192"/>
                  </a:cubicBezTo>
                  <a:cubicBezTo>
                    <a:pt x="203" y="192"/>
                    <a:pt x="248" y="189"/>
                    <a:pt x="295" y="181"/>
                  </a:cubicBezTo>
                  <a:cubicBezTo>
                    <a:pt x="445" y="156"/>
                    <a:pt x="562" y="97"/>
                    <a:pt x="553" y="50"/>
                  </a:cubicBezTo>
                  <a:cubicBezTo>
                    <a:pt x="548" y="18"/>
                    <a:pt x="485"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1795"/>
        <p:cNvGrpSpPr/>
        <p:nvPr/>
      </p:nvGrpSpPr>
      <p:grpSpPr>
        <a:xfrm>
          <a:off x="0" y="0"/>
          <a:ext cx="0" cy="0"/>
          <a:chOff x="0" y="0"/>
          <a:chExt cx="0" cy="0"/>
        </a:xfrm>
      </p:grpSpPr>
      <p:sp>
        <p:nvSpPr>
          <p:cNvPr id="1796" name="Google Shape;1796;p27"/>
          <p:cNvSpPr/>
          <p:nvPr/>
        </p:nvSpPr>
        <p:spPr>
          <a:xfrm rot="10800000" flipH="1">
            <a:off x="2219895" y="4015122"/>
            <a:ext cx="3579132" cy="1128476"/>
          </a:xfrm>
          <a:custGeom>
            <a:avLst/>
            <a:gdLst/>
            <a:ahLst/>
            <a:cxnLst/>
            <a:rect l="l" t="t" r="r" b="b"/>
            <a:pathLst>
              <a:path w="42941" h="13539" extrusionOk="0">
                <a:moveTo>
                  <a:pt x="1" y="1"/>
                </a:moveTo>
                <a:cubicBezTo>
                  <a:pt x="2260" y="4416"/>
                  <a:pt x="6526" y="11298"/>
                  <a:pt x="11910" y="13122"/>
                </a:cubicBezTo>
                <a:cubicBezTo>
                  <a:pt x="12760" y="13411"/>
                  <a:pt x="13529" y="13538"/>
                  <a:pt x="14235" y="13538"/>
                </a:cubicBezTo>
                <a:cubicBezTo>
                  <a:pt x="19600" y="13538"/>
                  <a:pt x="21421" y="6191"/>
                  <a:pt x="28940" y="6191"/>
                </a:cubicBezTo>
                <a:cubicBezTo>
                  <a:pt x="29865" y="6191"/>
                  <a:pt x="30876" y="6302"/>
                  <a:pt x="31990" y="6552"/>
                </a:cubicBezTo>
                <a:cubicBezTo>
                  <a:pt x="33113" y="6803"/>
                  <a:pt x="34124" y="6917"/>
                  <a:pt x="35034" y="6917"/>
                </a:cubicBezTo>
                <a:cubicBezTo>
                  <a:pt x="40523" y="6917"/>
                  <a:pt x="42339" y="2794"/>
                  <a:pt x="429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7"/>
          <p:cNvSpPr/>
          <p:nvPr/>
        </p:nvSpPr>
        <p:spPr>
          <a:xfrm rot="-5400000" flipH="1">
            <a:off x="6646936" y="-270135"/>
            <a:ext cx="2226875" cy="2767242"/>
          </a:xfrm>
          <a:custGeom>
            <a:avLst/>
            <a:gdLst/>
            <a:ahLst/>
            <a:cxnLst/>
            <a:rect l="l" t="t" r="r" b="b"/>
            <a:pathLst>
              <a:path w="23083" h="28685" extrusionOk="0">
                <a:moveTo>
                  <a:pt x="0" y="1"/>
                </a:moveTo>
                <a:lnTo>
                  <a:pt x="0" y="28685"/>
                </a:lnTo>
                <a:lnTo>
                  <a:pt x="21459" y="28685"/>
                </a:lnTo>
                <a:cubicBezTo>
                  <a:pt x="21459" y="28685"/>
                  <a:pt x="23082" y="26140"/>
                  <a:pt x="18030" y="21621"/>
                </a:cubicBezTo>
                <a:cubicBezTo>
                  <a:pt x="12978" y="17100"/>
                  <a:pt x="5798" y="19892"/>
                  <a:pt x="5866" y="10775"/>
                </a:cubicBezTo>
                <a:cubicBezTo>
                  <a:pt x="5932" y="1659"/>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7"/>
          <p:cNvSpPr/>
          <p:nvPr/>
        </p:nvSpPr>
        <p:spPr>
          <a:xfrm rot="10800000">
            <a:off x="32" y="-50"/>
            <a:ext cx="2616871" cy="2890847"/>
          </a:xfrm>
          <a:custGeom>
            <a:avLst/>
            <a:gdLst/>
            <a:ahLst/>
            <a:cxnLst/>
            <a:rect l="l" t="t" r="r" b="b"/>
            <a:pathLst>
              <a:path w="35850" h="39602" extrusionOk="0">
                <a:moveTo>
                  <a:pt x="35849" y="0"/>
                </a:moveTo>
                <a:cubicBezTo>
                  <a:pt x="31348" y="819"/>
                  <a:pt x="27986" y="1572"/>
                  <a:pt x="29982" y="14272"/>
                </a:cubicBezTo>
                <a:cubicBezTo>
                  <a:pt x="31965" y="26890"/>
                  <a:pt x="26923" y="30426"/>
                  <a:pt x="13686" y="30426"/>
                </a:cubicBezTo>
                <a:cubicBezTo>
                  <a:pt x="13600" y="30426"/>
                  <a:pt x="13514" y="30425"/>
                  <a:pt x="13427" y="30425"/>
                </a:cubicBezTo>
                <a:cubicBezTo>
                  <a:pt x="13395" y="30425"/>
                  <a:pt x="13362" y="30425"/>
                  <a:pt x="13330" y="30425"/>
                </a:cubicBezTo>
                <a:cubicBezTo>
                  <a:pt x="0" y="30425"/>
                  <a:pt x="1035" y="39600"/>
                  <a:pt x="1035" y="39600"/>
                </a:cubicBezTo>
                <a:lnTo>
                  <a:pt x="1035" y="39601"/>
                </a:lnTo>
                <a:lnTo>
                  <a:pt x="35849" y="39601"/>
                </a:lnTo>
                <a:lnTo>
                  <a:pt x="358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9" name="Google Shape;1799;p27"/>
          <p:cNvGrpSpPr/>
          <p:nvPr/>
        </p:nvGrpSpPr>
        <p:grpSpPr>
          <a:xfrm rot="-4376535">
            <a:off x="-73991" y="4320599"/>
            <a:ext cx="1059855" cy="1224620"/>
            <a:chOff x="725975" y="580175"/>
            <a:chExt cx="3328618" cy="3846085"/>
          </a:xfrm>
        </p:grpSpPr>
        <p:sp>
          <p:nvSpPr>
            <p:cNvPr id="1800" name="Google Shape;1800;p27"/>
            <p:cNvSpPr/>
            <p:nvPr/>
          </p:nvSpPr>
          <p:spPr>
            <a:xfrm>
              <a:off x="726139" y="580832"/>
              <a:ext cx="3328454" cy="3845428"/>
            </a:xfrm>
            <a:custGeom>
              <a:avLst/>
              <a:gdLst/>
              <a:ahLst/>
              <a:cxnLst/>
              <a:rect l="l" t="t" r="r" b="b"/>
              <a:pathLst>
                <a:path w="20255" h="23401" extrusionOk="0">
                  <a:moveTo>
                    <a:pt x="8446" y="1"/>
                  </a:moveTo>
                  <a:lnTo>
                    <a:pt x="1" y="18241"/>
                  </a:lnTo>
                  <a:lnTo>
                    <a:pt x="10888" y="23282"/>
                  </a:lnTo>
                  <a:cubicBezTo>
                    <a:pt x="11062" y="23363"/>
                    <a:pt x="11244" y="23401"/>
                    <a:pt x="11424" y="23401"/>
                  </a:cubicBezTo>
                  <a:cubicBezTo>
                    <a:pt x="11908" y="23401"/>
                    <a:pt x="12371" y="23125"/>
                    <a:pt x="12588" y="22658"/>
                  </a:cubicBezTo>
                  <a:lnTo>
                    <a:pt x="19957" y="6742"/>
                  </a:lnTo>
                  <a:cubicBezTo>
                    <a:pt x="20255" y="6102"/>
                    <a:pt x="19975" y="5340"/>
                    <a:pt x="19334" y="5043"/>
                  </a:cubicBezTo>
                  <a:lnTo>
                    <a:pt x="84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7"/>
            <p:cNvSpPr/>
            <p:nvPr/>
          </p:nvSpPr>
          <p:spPr>
            <a:xfrm>
              <a:off x="726304" y="580175"/>
              <a:ext cx="2377983" cy="3455479"/>
            </a:xfrm>
            <a:custGeom>
              <a:avLst/>
              <a:gdLst/>
              <a:ahLst/>
              <a:cxnLst/>
              <a:rect l="l" t="t" r="r" b="b"/>
              <a:pathLst>
                <a:path w="14471" h="21028" extrusionOk="0">
                  <a:moveTo>
                    <a:pt x="8446" y="0"/>
                  </a:moveTo>
                  <a:lnTo>
                    <a:pt x="1" y="18237"/>
                  </a:lnTo>
                  <a:lnTo>
                    <a:pt x="6025" y="21028"/>
                  </a:lnTo>
                  <a:lnTo>
                    <a:pt x="14471" y="2790"/>
                  </a:lnTo>
                  <a:lnTo>
                    <a:pt x="8446" y="0"/>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7"/>
            <p:cNvSpPr/>
            <p:nvPr/>
          </p:nvSpPr>
          <p:spPr>
            <a:xfrm>
              <a:off x="725975" y="580175"/>
              <a:ext cx="1562590" cy="3077854"/>
            </a:xfrm>
            <a:custGeom>
              <a:avLst/>
              <a:gdLst/>
              <a:ahLst/>
              <a:cxnLst/>
              <a:rect l="l" t="t" r="r" b="b"/>
              <a:pathLst>
                <a:path w="9509" h="18730" extrusionOk="0">
                  <a:moveTo>
                    <a:pt x="8446" y="0"/>
                  </a:moveTo>
                  <a:lnTo>
                    <a:pt x="1" y="18238"/>
                  </a:lnTo>
                  <a:lnTo>
                    <a:pt x="1063" y="18730"/>
                  </a:lnTo>
                  <a:lnTo>
                    <a:pt x="9508" y="492"/>
                  </a:lnTo>
                  <a:lnTo>
                    <a:pt x="84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7"/>
            <p:cNvSpPr/>
            <p:nvPr/>
          </p:nvSpPr>
          <p:spPr>
            <a:xfrm>
              <a:off x="1577516" y="2620953"/>
              <a:ext cx="1396291" cy="712031"/>
            </a:xfrm>
            <a:custGeom>
              <a:avLst/>
              <a:gdLst/>
              <a:ahLst/>
              <a:cxnLst/>
              <a:rect l="l" t="t" r="r" b="b"/>
              <a:pathLst>
                <a:path w="8497" h="4333" extrusionOk="0">
                  <a:moveTo>
                    <a:pt x="235" y="1"/>
                  </a:moveTo>
                  <a:lnTo>
                    <a:pt x="0" y="507"/>
                  </a:lnTo>
                  <a:lnTo>
                    <a:pt x="8262" y="4333"/>
                  </a:lnTo>
                  <a:lnTo>
                    <a:pt x="8496" y="3826"/>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7"/>
            <p:cNvSpPr/>
            <p:nvPr/>
          </p:nvSpPr>
          <p:spPr>
            <a:xfrm>
              <a:off x="1485493" y="2819296"/>
              <a:ext cx="1396291" cy="712031"/>
            </a:xfrm>
            <a:custGeom>
              <a:avLst/>
              <a:gdLst/>
              <a:ahLst/>
              <a:cxnLst/>
              <a:rect l="l" t="t" r="r" b="b"/>
              <a:pathLst>
                <a:path w="8497" h="4333" extrusionOk="0">
                  <a:moveTo>
                    <a:pt x="235" y="1"/>
                  </a:moveTo>
                  <a:lnTo>
                    <a:pt x="1" y="507"/>
                  </a:lnTo>
                  <a:lnTo>
                    <a:pt x="8262" y="4333"/>
                  </a:lnTo>
                  <a:lnTo>
                    <a:pt x="8496" y="3826"/>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7"/>
            <p:cNvSpPr/>
            <p:nvPr/>
          </p:nvSpPr>
          <p:spPr>
            <a:xfrm>
              <a:off x="1393798" y="3017967"/>
              <a:ext cx="1396126" cy="712195"/>
            </a:xfrm>
            <a:custGeom>
              <a:avLst/>
              <a:gdLst/>
              <a:ahLst/>
              <a:cxnLst/>
              <a:rect l="l" t="t" r="r" b="b"/>
              <a:pathLst>
                <a:path w="8496" h="4334" extrusionOk="0">
                  <a:moveTo>
                    <a:pt x="235" y="1"/>
                  </a:moveTo>
                  <a:lnTo>
                    <a:pt x="0" y="507"/>
                  </a:lnTo>
                  <a:lnTo>
                    <a:pt x="8261" y="4333"/>
                  </a:lnTo>
                  <a:lnTo>
                    <a:pt x="8496" y="3827"/>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7"/>
            <p:cNvSpPr/>
            <p:nvPr/>
          </p:nvSpPr>
          <p:spPr>
            <a:xfrm>
              <a:off x="2072632" y="1651423"/>
              <a:ext cx="1161960" cy="1019816"/>
            </a:xfrm>
            <a:custGeom>
              <a:avLst/>
              <a:gdLst/>
              <a:ahLst/>
              <a:cxnLst/>
              <a:rect l="l" t="t" r="r" b="b"/>
              <a:pathLst>
                <a:path w="7071" h="6206" extrusionOk="0">
                  <a:moveTo>
                    <a:pt x="3537" y="280"/>
                  </a:moveTo>
                  <a:cubicBezTo>
                    <a:pt x="3941" y="280"/>
                    <a:pt x="4344" y="367"/>
                    <a:pt x="4724" y="543"/>
                  </a:cubicBezTo>
                  <a:cubicBezTo>
                    <a:pt x="6137" y="1198"/>
                    <a:pt x="6753" y="2879"/>
                    <a:pt x="6100" y="4292"/>
                  </a:cubicBezTo>
                  <a:cubicBezTo>
                    <a:pt x="5622" y="5322"/>
                    <a:pt x="4599" y="5929"/>
                    <a:pt x="3532" y="5929"/>
                  </a:cubicBezTo>
                  <a:cubicBezTo>
                    <a:pt x="3135" y="5929"/>
                    <a:pt x="2733" y="5845"/>
                    <a:pt x="2350" y="5667"/>
                  </a:cubicBezTo>
                  <a:cubicBezTo>
                    <a:pt x="1665" y="5351"/>
                    <a:pt x="1145" y="4786"/>
                    <a:pt x="886" y="4078"/>
                  </a:cubicBezTo>
                  <a:cubicBezTo>
                    <a:pt x="625" y="3370"/>
                    <a:pt x="656" y="2604"/>
                    <a:pt x="973" y="1918"/>
                  </a:cubicBezTo>
                  <a:cubicBezTo>
                    <a:pt x="1291" y="1234"/>
                    <a:pt x="1856" y="714"/>
                    <a:pt x="2564" y="453"/>
                  </a:cubicBezTo>
                  <a:cubicBezTo>
                    <a:pt x="2881" y="336"/>
                    <a:pt x="3210" y="280"/>
                    <a:pt x="3537" y="280"/>
                  </a:cubicBezTo>
                  <a:close/>
                  <a:moveTo>
                    <a:pt x="3539" y="0"/>
                  </a:moveTo>
                  <a:cubicBezTo>
                    <a:pt x="3178" y="0"/>
                    <a:pt x="2817" y="64"/>
                    <a:pt x="2468" y="191"/>
                  </a:cubicBezTo>
                  <a:cubicBezTo>
                    <a:pt x="1690" y="477"/>
                    <a:pt x="1068" y="1048"/>
                    <a:pt x="720" y="1800"/>
                  </a:cubicBezTo>
                  <a:cubicBezTo>
                    <a:pt x="1" y="3353"/>
                    <a:pt x="679" y="5201"/>
                    <a:pt x="2231" y="5920"/>
                  </a:cubicBezTo>
                  <a:cubicBezTo>
                    <a:pt x="2652" y="6114"/>
                    <a:pt x="3095" y="6206"/>
                    <a:pt x="3531" y="6206"/>
                  </a:cubicBezTo>
                  <a:cubicBezTo>
                    <a:pt x="4703" y="6206"/>
                    <a:pt x="5828" y="5539"/>
                    <a:pt x="6351" y="4408"/>
                  </a:cubicBezTo>
                  <a:cubicBezTo>
                    <a:pt x="7071" y="2856"/>
                    <a:pt x="6393" y="1007"/>
                    <a:pt x="4840" y="288"/>
                  </a:cubicBezTo>
                  <a:cubicBezTo>
                    <a:pt x="4425" y="96"/>
                    <a:pt x="3983" y="0"/>
                    <a:pt x="35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7"/>
            <p:cNvSpPr/>
            <p:nvPr/>
          </p:nvSpPr>
          <p:spPr>
            <a:xfrm>
              <a:off x="2156603" y="2048766"/>
              <a:ext cx="886054" cy="439412"/>
            </a:xfrm>
            <a:custGeom>
              <a:avLst/>
              <a:gdLst/>
              <a:ahLst/>
              <a:cxnLst/>
              <a:rect l="l" t="t" r="r" b="b"/>
              <a:pathLst>
                <a:path w="5392" h="2674" extrusionOk="0">
                  <a:moveTo>
                    <a:pt x="238" y="1"/>
                  </a:moveTo>
                  <a:lnTo>
                    <a:pt x="0" y="147"/>
                  </a:lnTo>
                  <a:cubicBezTo>
                    <a:pt x="1383" y="2397"/>
                    <a:pt x="3751" y="2674"/>
                    <a:pt x="4828" y="2674"/>
                  </a:cubicBezTo>
                  <a:cubicBezTo>
                    <a:pt x="5169" y="2674"/>
                    <a:pt x="5382" y="2646"/>
                    <a:pt x="5391" y="2645"/>
                  </a:cubicBezTo>
                  <a:lnTo>
                    <a:pt x="5352" y="2368"/>
                  </a:lnTo>
                  <a:cubicBezTo>
                    <a:pt x="5344" y="2369"/>
                    <a:pt x="5145" y="2395"/>
                    <a:pt x="4823" y="2395"/>
                  </a:cubicBezTo>
                  <a:cubicBezTo>
                    <a:pt x="3803" y="2395"/>
                    <a:pt x="1550" y="2134"/>
                    <a:pt x="2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7"/>
            <p:cNvSpPr/>
            <p:nvPr/>
          </p:nvSpPr>
          <p:spPr>
            <a:xfrm>
              <a:off x="2279190" y="1661940"/>
              <a:ext cx="462746" cy="873401"/>
            </a:xfrm>
            <a:custGeom>
              <a:avLst/>
              <a:gdLst/>
              <a:ahLst/>
              <a:cxnLst/>
              <a:rect l="l" t="t" r="r" b="b"/>
              <a:pathLst>
                <a:path w="2816" h="5315" extrusionOk="0">
                  <a:moveTo>
                    <a:pt x="2647" y="0"/>
                  </a:moveTo>
                  <a:cubicBezTo>
                    <a:pt x="2620" y="19"/>
                    <a:pt x="1" y="2024"/>
                    <a:pt x="185" y="5314"/>
                  </a:cubicBezTo>
                  <a:lnTo>
                    <a:pt x="466" y="5299"/>
                  </a:lnTo>
                  <a:cubicBezTo>
                    <a:pt x="290" y="2160"/>
                    <a:pt x="2790" y="243"/>
                    <a:pt x="2816" y="224"/>
                  </a:cubicBezTo>
                  <a:lnTo>
                    <a:pt x="26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7"/>
            <p:cNvSpPr/>
            <p:nvPr/>
          </p:nvSpPr>
          <p:spPr>
            <a:xfrm>
              <a:off x="2262758" y="1838920"/>
              <a:ext cx="886054" cy="439576"/>
            </a:xfrm>
            <a:custGeom>
              <a:avLst/>
              <a:gdLst/>
              <a:ahLst/>
              <a:cxnLst/>
              <a:rect l="l" t="t" r="r" b="b"/>
              <a:pathLst>
                <a:path w="5392" h="2675" extrusionOk="0">
                  <a:moveTo>
                    <a:pt x="564" y="1"/>
                  </a:moveTo>
                  <a:cubicBezTo>
                    <a:pt x="221" y="1"/>
                    <a:pt x="9" y="29"/>
                    <a:pt x="1" y="30"/>
                  </a:cubicBezTo>
                  <a:lnTo>
                    <a:pt x="39" y="307"/>
                  </a:lnTo>
                  <a:cubicBezTo>
                    <a:pt x="47" y="306"/>
                    <a:pt x="247" y="280"/>
                    <a:pt x="570" y="280"/>
                  </a:cubicBezTo>
                  <a:cubicBezTo>
                    <a:pt x="1591" y="280"/>
                    <a:pt x="3842" y="541"/>
                    <a:pt x="5153" y="2674"/>
                  </a:cubicBezTo>
                  <a:lnTo>
                    <a:pt x="5391" y="2527"/>
                  </a:lnTo>
                  <a:cubicBezTo>
                    <a:pt x="4008" y="277"/>
                    <a:pt x="1641" y="1"/>
                    <a:pt x="5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7"/>
            <p:cNvSpPr/>
            <p:nvPr/>
          </p:nvSpPr>
          <p:spPr>
            <a:xfrm>
              <a:off x="2563311" y="1792087"/>
              <a:ext cx="462582" cy="873565"/>
            </a:xfrm>
            <a:custGeom>
              <a:avLst/>
              <a:gdLst/>
              <a:ahLst/>
              <a:cxnLst/>
              <a:rect l="l" t="t" r="r" b="b"/>
              <a:pathLst>
                <a:path w="2815" h="5316" extrusionOk="0">
                  <a:moveTo>
                    <a:pt x="2628" y="1"/>
                  </a:moveTo>
                  <a:lnTo>
                    <a:pt x="2350" y="16"/>
                  </a:lnTo>
                  <a:cubicBezTo>
                    <a:pt x="2525" y="3155"/>
                    <a:pt x="25" y="5073"/>
                    <a:pt x="0" y="5092"/>
                  </a:cubicBezTo>
                  <a:lnTo>
                    <a:pt x="168" y="5316"/>
                  </a:lnTo>
                  <a:cubicBezTo>
                    <a:pt x="194" y="5295"/>
                    <a:pt x="2815" y="3292"/>
                    <a:pt x="2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7"/>
            <p:cNvSpPr/>
            <p:nvPr/>
          </p:nvSpPr>
          <p:spPr>
            <a:xfrm>
              <a:off x="2428563" y="1711074"/>
              <a:ext cx="451079" cy="903308"/>
            </a:xfrm>
            <a:custGeom>
              <a:avLst/>
              <a:gdLst/>
              <a:ahLst/>
              <a:cxnLst/>
              <a:rect l="l" t="t" r="r" b="b"/>
              <a:pathLst>
                <a:path w="2745" h="5497" extrusionOk="0">
                  <a:moveTo>
                    <a:pt x="2491" y="1"/>
                  </a:moveTo>
                  <a:lnTo>
                    <a:pt x="0" y="5379"/>
                  </a:lnTo>
                  <a:lnTo>
                    <a:pt x="254" y="5496"/>
                  </a:lnTo>
                  <a:lnTo>
                    <a:pt x="2745" y="118"/>
                  </a:lnTo>
                  <a:lnTo>
                    <a:pt x="24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7"/>
            <p:cNvSpPr/>
            <p:nvPr/>
          </p:nvSpPr>
          <p:spPr>
            <a:xfrm>
              <a:off x="2201135" y="1935216"/>
              <a:ext cx="903144" cy="451243"/>
            </a:xfrm>
            <a:custGeom>
              <a:avLst/>
              <a:gdLst/>
              <a:ahLst/>
              <a:cxnLst/>
              <a:rect l="l" t="t" r="r" b="b"/>
              <a:pathLst>
                <a:path w="5496" h="2746" extrusionOk="0">
                  <a:moveTo>
                    <a:pt x="117" y="1"/>
                  </a:moveTo>
                  <a:lnTo>
                    <a:pt x="0" y="254"/>
                  </a:lnTo>
                  <a:lnTo>
                    <a:pt x="5378" y="2745"/>
                  </a:lnTo>
                  <a:lnTo>
                    <a:pt x="5496" y="2491"/>
                  </a:lnTo>
                  <a:lnTo>
                    <a:pt x="1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7"/>
            <p:cNvSpPr/>
            <p:nvPr/>
          </p:nvSpPr>
          <p:spPr>
            <a:xfrm>
              <a:off x="2114042" y="580832"/>
              <a:ext cx="1885987" cy="847108"/>
            </a:xfrm>
            <a:custGeom>
              <a:avLst/>
              <a:gdLst/>
              <a:ahLst/>
              <a:cxnLst/>
              <a:rect l="l" t="t" r="r" b="b"/>
              <a:pathLst>
                <a:path w="11477" h="5155" extrusionOk="0">
                  <a:moveTo>
                    <a:pt x="0" y="1"/>
                  </a:moveTo>
                  <a:lnTo>
                    <a:pt x="11130" y="5155"/>
                  </a:lnTo>
                  <a:lnTo>
                    <a:pt x="11221" y="4935"/>
                  </a:lnTo>
                  <a:cubicBezTo>
                    <a:pt x="11476" y="4322"/>
                    <a:pt x="11153" y="3620"/>
                    <a:pt x="10522" y="3416"/>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 name="Google Shape;1814;p27"/>
          <p:cNvGrpSpPr/>
          <p:nvPr/>
        </p:nvGrpSpPr>
        <p:grpSpPr>
          <a:xfrm rot="-1297163">
            <a:off x="-158828" y="-413542"/>
            <a:ext cx="1112202" cy="1060997"/>
            <a:chOff x="936800" y="644000"/>
            <a:chExt cx="3397834" cy="3241401"/>
          </a:xfrm>
        </p:grpSpPr>
        <p:sp>
          <p:nvSpPr>
            <p:cNvPr id="1815" name="Google Shape;1815;p27"/>
            <p:cNvSpPr/>
            <p:nvPr/>
          </p:nvSpPr>
          <p:spPr>
            <a:xfrm>
              <a:off x="936800" y="644000"/>
              <a:ext cx="3397834" cy="3241401"/>
            </a:xfrm>
            <a:custGeom>
              <a:avLst/>
              <a:gdLst/>
              <a:ahLst/>
              <a:cxnLst/>
              <a:rect l="l" t="t" r="r" b="b"/>
              <a:pathLst>
                <a:path w="28454" h="27144" extrusionOk="0">
                  <a:moveTo>
                    <a:pt x="25151" y="0"/>
                  </a:moveTo>
                  <a:lnTo>
                    <a:pt x="16731" y="4241"/>
                  </a:lnTo>
                  <a:lnTo>
                    <a:pt x="8297" y="2636"/>
                  </a:lnTo>
                  <a:lnTo>
                    <a:pt x="0" y="7528"/>
                  </a:lnTo>
                  <a:lnTo>
                    <a:pt x="3282" y="27143"/>
                  </a:lnTo>
                  <a:lnTo>
                    <a:pt x="11612" y="22505"/>
                  </a:lnTo>
                  <a:lnTo>
                    <a:pt x="20028" y="24257"/>
                  </a:lnTo>
                  <a:lnTo>
                    <a:pt x="28454" y="19750"/>
                  </a:lnTo>
                  <a:lnTo>
                    <a:pt x="251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7"/>
            <p:cNvSpPr/>
            <p:nvPr/>
          </p:nvSpPr>
          <p:spPr>
            <a:xfrm>
              <a:off x="1060634" y="813332"/>
              <a:ext cx="3149690" cy="2895933"/>
            </a:xfrm>
            <a:custGeom>
              <a:avLst/>
              <a:gdLst/>
              <a:ahLst/>
              <a:cxnLst/>
              <a:rect l="l" t="t" r="r" b="b"/>
              <a:pathLst>
                <a:path w="26376" h="24251" extrusionOk="0">
                  <a:moveTo>
                    <a:pt x="23394" y="0"/>
                  </a:moveTo>
                  <a:lnTo>
                    <a:pt x="15831" y="3809"/>
                  </a:lnTo>
                  <a:lnTo>
                    <a:pt x="7432" y="2211"/>
                  </a:lnTo>
                  <a:lnTo>
                    <a:pt x="1" y="6593"/>
                  </a:lnTo>
                  <a:lnTo>
                    <a:pt x="2954" y="24251"/>
                  </a:lnTo>
                  <a:lnTo>
                    <a:pt x="10424" y="20092"/>
                  </a:lnTo>
                  <a:lnTo>
                    <a:pt x="18849" y="21847"/>
                  </a:lnTo>
                  <a:lnTo>
                    <a:pt x="26375" y="17819"/>
                  </a:lnTo>
                  <a:lnTo>
                    <a:pt x="233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7"/>
            <p:cNvSpPr/>
            <p:nvPr/>
          </p:nvSpPr>
          <p:spPr>
            <a:xfrm>
              <a:off x="1948130" y="1077241"/>
              <a:ext cx="1363361" cy="2344952"/>
            </a:xfrm>
            <a:custGeom>
              <a:avLst/>
              <a:gdLst/>
              <a:ahLst/>
              <a:cxnLst/>
              <a:rect l="l" t="t" r="r" b="b"/>
              <a:pathLst>
                <a:path w="11417" h="19637" extrusionOk="0">
                  <a:moveTo>
                    <a:pt x="0" y="1"/>
                  </a:moveTo>
                  <a:lnTo>
                    <a:pt x="2992" y="17882"/>
                  </a:lnTo>
                  <a:lnTo>
                    <a:pt x="11417" y="19637"/>
                  </a:lnTo>
                  <a:lnTo>
                    <a:pt x="8399" y="1599"/>
                  </a:lnTo>
                  <a:lnTo>
                    <a:pt x="0" y="1"/>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7"/>
            <p:cNvSpPr/>
            <p:nvPr/>
          </p:nvSpPr>
          <p:spPr>
            <a:xfrm>
              <a:off x="1060634" y="1139815"/>
              <a:ext cx="3097506" cy="2569572"/>
            </a:xfrm>
            <a:custGeom>
              <a:avLst/>
              <a:gdLst/>
              <a:ahLst/>
              <a:cxnLst/>
              <a:rect l="l" t="t" r="r" b="b"/>
              <a:pathLst>
                <a:path w="25939" h="21518" extrusionOk="0">
                  <a:moveTo>
                    <a:pt x="20544" y="3424"/>
                  </a:moveTo>
                  <a:lnTo>
                    <a:pt x="21169" y="7163"/>
                  </a:lnTo>
                  <a:lnTo>
                    <a:pt x="18286" y="8550"/>
                  </a:lnTo>
                  <a:lnTo>
                    <a:pt x="17673" y="4884"/>
                  </a:lnTo>
                  <a:lnTo>
                    <a:pt x="20544" y="3424"/>
                  </a:lnTo>
                  <a:close/>
                  <a:moveTo>
                    <a:pt x="8173" y="3902"/>
                  </a:moveTo>
                  <a:lnTo>
                    <a:pt x="10917" y="4408"/>
                  </a:lnTo>
                  <a:lnTo>
                    <a:pt x="11567" y="8293"/>
                  </a:lnTo>
                  <a:lnTo>
                    <a:pt x="11567" y="8293"/>
                  </a:lnTo>
                  <a:lnTo>
                    <a:pt x="8814" y="7837"/>
                  </a:lnTo>
                  <a:lnTo>
                    <a:pt x="6186" y="9254"/>
                  </a:lnTo>
                  <a:lnTo>
                    <a:pt x="5538" y="5384"/>
                  </a:lnTo>
                  <a:lnTo>
                    <a:pt x="8173" y="3902"/>
                  </a:lnTo>
                  <a:close/>
                  <a:moveTo>
                    <a:pt x="12156" y="4634"/>
                  </a:moveTo>
                  <a:lnTo>
                    <a:pt x="16563" y="5448"/>
                  </a:lnTo>
                  <a:lnTo>
                    <a:pt x="17172" y="9088"/>
                  </a:lnTo>
                  <a:lnTo>
                    <a:pt x="17403" y="10461"/>
                  </a:lnTo>
                  <a:lnTo>
                    <a:pt x="17452" y="10754"/>
                  </a:lnTo>
                  <a:lnTo>
                    <a:pt x="18127" y="14788"/>
                  </a:lnTo>
                  <a:lnTo>
                    <a:pt x="18127" y="14788"/>
                  </a:lnTo>
                  <a:lnTo>
                    <a:pt x="13732" y="14060"/>
                  </a:lnTo>
                  <a:lnTo>
                    <a:pt x="12156" y="4634"/>
                  </a:lnTo>
                  <a:close/>
                  <a:moveTo>
                    <a:pt x="9045" y="9210"/>
                  </a:moveTo>
                  <a:lnTo>
                    <a:pt x="11806" y="9719"/>
                  </a:lnTo>
                  <a:lnTo>
                    <a:pt x="12498" y="13856"/>
                  </a:lnTo>
                  <a:lnTo>
                    <a:pt x="12498" y="13856"/>
                  </a:lnTo>
                  <a:lnTo>
                    <a:pt x="9763" y="13403"/>
                  </a:lnTo>
                  <a:lnTo>
                    <a:pt x="7119" y="14829"/>
                  </a:lnTo>
                  <a:lnTo>
                    <a:pt x="6279" y="9810"/>
                  </a:lnTo>
                  <a:lnTo>
                    <a:pt x="6279" y="9810"/>
                  </a:lnTo>
                  <a:lnTo>
                    <a:pt x="6426" y="10684"/>
                  </a:lnTo>
                  <a:lnTo>
                    <a:pt x="9045" y="9210"/>
                  </a:lnTo>
                  <a:close/>
                  <a:moveTo>
                    <a:pt x="4508" y="5962"/>
                  </a:moveTo>
                  <a:lnTo>
                    <a:pt x="6085" y="15386"/>
                  </a:lnTo>
                  <a:lnTo>
                    <a:pt x="3304" y="16884"/>
                  </a:lnTo>
                  <a:lnTo>
                    <a:pt x="1739" y="7522"/>
                  </a:lnTo>
                  <a:lnTo>
                    <a:pt x="4508" y="5962"/>
                  </a:lnTo>
                  <a:close/>
                  <a:moveTo>
                    <a:pt x="10180" y="0"/>
                  </a:moveTo>
                  <a:lnTo>
                    <a:pt x="10679" y="2980"/>
                  </a:lnTo>
                  <a:lnTo>
                    <a:pt x="7944" y="2527"/>
                  </a:lnTo>
                  <a:lnTo>
                    <a:pt x="5300" y="3954"/>
                  </a:lnTo>
                  <a:lnTo>
                    <a:pt x="4810" y="1025"/>
                  </a:lnTo>
                  <a:lnTo>
                    <a:pt x="3784" y="1631"/>
                  </a:lnTo>
                  <a:lnTo>
                    <a:pt x="4267" y="4510"/>
                  </a:lnTo>
                  <a:lnTo>
                    <a:pt x="1486" y="6009"/>
                  </a:lnTo>
                  <a:lnTo>
                    <a:pt x="1025" y="3257"/>
                  </a:lnTo>
                  <a:lnTo>
                    <a:pt x="1" y="3861"/>
                  </a:lnTo>
                  <a:lnTo>
                    <a:pt x="452" y="6566"/>
                  </a:lnTo>
                  <a:lnTo>
                    <a:pt x="710" y="8103"/>
                  </a:lnTo>
                  <a:lnTo>
                    <a:pt x="2272" y="17443"/>
                  </a:lnTo>
                  <a:lnTo>
                    <a:pt x="2529" y="18979"/>
                  </a:lnTo>
                  <a:lnTo>
                    <a:pt x="2954" y="21518"/>
                  </a:lnTo>
                  <a:lnTo>
                    <a:pt x="3984" y="20945"/>
                  </a:lnTo>
                  <a:lnTo>
                    <a:pt x="3559" y="18401"/>
                  </a:lnTo>
                  <a:lnTo>
                    <a:pt x="6329" y="16841"/>
                  </a:lnTo>
                  <a:lnTo>
                    <a:pt x="6756" y="19401"/>
                  </a:lnTo>
                  <a:lnTo>
                    <a:pt x="7786" y="18829"/>
                  </a:lnTo>
                  <a:lnTo>
                    <a:pt x="7358" y="16264"/>
                  </a:lnTo>
                  <a:lnTo>
                    <a:pt x="9992" y="14780"/>
                  </a:lnTo>
                  <a:lnTo>
                    <a:pt x="12737" y="15287"/>
                  </a:lnTo>
                  <a:lnTo>
                    <a:pt x="13179" y="17934"/>
                  </a:lnTo>
                  <a:lnTo>
                    <a:pt x="14423" y="18192"/>
                  </a:lnTo>
                  <a:lnTo>
                    <a:pt x="13975" y="15515"/>
                  </a:lnTo>
                  <a:lnTo>
                    <a:pt x="18383" y="16329"/>
                  </a:lnTo>
                  <a:lnTo>
                    <a:pt x="18849" y="19116"/>
                  </a:lnTo>
                  <a:lnTo>
                    <a:pt x="19953" y="18524"/>
                  </a:lnTo>
                  <a:lnTo>
                    <a:pt x="19493" y="15763"/>
                  </a:lnTo>
                  <a:lnTo>
                    <a:pt x="25939" y="12486"/>
                  </a:lnTo>
                  <a:lnTo>
                    <a:pt x="25694" y="11018"/>
                  </a:lnTo>
                  <a:lnTo>
                    <a:pt x="19238" y="14238"/>
                  </a:lnTo>
                  <a:lnTo>
                    <a:pt x="18517" y="9925"/>
                  </a:lnTo>
                  <a:lnTo>
                    <a:pt x="24988" y="6786"/>
                  </a:lnTo>
                  <a:lnTo>
                    <a:pt x="24762" y="5438"/>
                  </a:lnTo>
                  <a:lnTo>
                    <a:pt x="21891" y="6820"/>
                  </a:lnTo>
                  <a:lnTo>
                    <a:pt x="21263" y="3065"/>
                  </a:lnTo>
                  <a:lnTo>
                    <a:pt x="24120" y="1608"/>
                  </a:lnTo>
                  <a:lnTo>
                    <a:pt x="23868" y="97"/>
                  </a:lnTo>
                  <a:lnTo>
                    <a:pt x="17418" y="3353"/>
                  </a:lnTo>
                  <a:lnTo>
                    <a:pt x="16943" y="516"/>
                  </a:lnTo>
                  <a:lnTo>
                    <a:pt x="15832" y="1076"/>
                  </a:lnTo>
                  <a:lnTo>
                    <a:pt x="16307" y="3913"/>
                  </a:lnTo>
                  <a:lnTo>
                    <a:pt x="11913" y="3186"/>
                  </a:lnTo>
                  <a:lnTo>
                    <a:pt x="11420" y="236"/>
                  </a:lnTo>
                  <a:lnTo>
                    <a:pt x="10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7"/>
            <p:cNvSpPr/>
            <p:nvPr/>
          </p:nvSpPr>
          <p:spPr>
            <a:xfrm>
              <a:off x="1816773" y="1592998"/>
              <a:ext cx="145567" cy="249697"/>
            </a:xfrm>
            <a:custGeom>
              <a:avLst/>
              <a:gdLst/>
              <a:ahLst/>
              <a:cxnLst/>
              <a:rect l="l" t="t" r="r" b="b"/>
              <a:pathLst>
                <a:path w="1219" h="2091" extrusionOk="0">
                  <a:moveTo>
                    <a:pt x="582" y="315"/>
                  </a:moveTo>
                  <a:cubicBezTo>
                    <a:pt x="734" y="315"/>
                    <a:pt x="868" y="424"/>
                    <a:pt x="894" y="580"/>
                  </a:cubicBezTo>
                  <a:cubicBezTo>
                    <a:pt x="921" y="749"/>
                    <a:pt x="805" y="911"/>
                    <a:pt x="633" y="937"/>
                  </a:cubicBezTo>
                  <a:cubicBezTo>
                    <a:pt x="622" y="938"/>
                    <a:pt x="608" y="939"/>
                    <a:pt x="596" y="940"/>
                  </a:cubicBezTo>
                  <a:cubicBezTo>
                    <a:pt x="591" y="941"/>
                    <a:pt x="586" y="941"/>
                    <a:pt x="581" y="941"/>
                  </a:cubicBezTo>
                  <a:cubicBezTo>
                    <a:pt x="430" y="941"/>
                    <a:pt x="298" y="831"/>
                    <a:pt x="274" y="677"/>
                  </a:cubicBezTo>
                  <a:cubicBezTo>
                    <a:pt x="249" y="518"/>
                    <a:pt x="347" y="369"/>
                    <a:pt x="498" y="326"/>
                  </a:cubicBezTo>
                  <a:cubicBezTo>
                    <a:pt x="510" y="322"/>
                    <a:pt x="521" y="320"/>
                    <a:pt x="533" y="319"/>
                  </a:cubicBezTo>
                  <a:cubicBezTo>
                    <a:pt x="550" y="316"/>
                    <a:pt x="566" y="315"/>
                    <a:pt x="582" y="315"/>
                  </a:cubicBezTo>
                  <a:close/>
                  <a:moveTo>
                    <a:pt x="584" y="0"/>
                  </a:moveTo>
                  <a:cubicBezTo>
                    <a:pt x="539" y="0"/>
                    <a:pt x="494" y="5"/>
                    <a:pt x="450" y="15"/>
                  </a:cubicBezTo>
                  <a:cubicBezTo>
                    <a:pt x="217" y="66"/>
                    <a:pt x="12" y="255"/>
                    <a:pt x="8" y="551"/>
                  </a:cubicBezTo>
                  <a:cubicBezTo>
                    <a:pt x="0" y="874"/>
                    <a:pt x="176" y="1349"/>
                    <a:pt x="771" y="2038"/>
                  </a:cubicBezTo>
                  <a:cubicBezTo>
                    <a:pt x="786" y="2055"/>
                    <a:pt x="802" y="2074"/>
                    <a:pt x="818" y="2091"/>
                  </a:cubicBezTo>
                  <a:cubicBezTo>
                    <a:pt x="1194" y="1211"/>
                    <a:pt x="1219" y="688"/>
                    <a:pt x="1111" y="375"/>
                  </a:cubicBezTo>
                  <a:cubicBezTo>
                    <a:pt x="1021" y="118"/>
                    <a:pt x="803" y="0"/>
                    <a:pt x="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7"/>
            <p:cNvSpPr/>
            <p:nvPr/>
          </p:nvSpPr>
          <p:spPr>
            <a:xfrm>
              <a:off x="1888423" y="1866938"/>
              <a:ext cx="67111" cy="23047"/>
            </a:xfrm>
            <a:custGeom>
              <a:avLst/>
              <a:gdLst/>
              <a:ahLst/>
              <a:cxnLst/>
              <a:rect l="l" t="t" r="r" b="b"/>
              <a:pathLst>
                <a:path w="562" h="193" extrusionOk="0">
                  <a:moveTo>
                    <a:pt x="396" y="0"/>
                  </a:moveTo>
                  <a:cubicBezTo>
                    <a:pt x="357" y="0"/>
                    <a:pt x="313" y="4"/>
                    <a:pt x="267" y="11"/>
                  </a:cubicBezTo>
                  <a:cubicBezTo>
                    <a:pt x="117" y="37"/>
                    <a:pt x="0" y="95"/>
                    <a:pt x="8" y="142"/>
                  </a:cubicBezTo>
                  <a:cubicBezTo>
                    <a:pt x="13" y="175"/>
                    <a:pt x="75" y="193"/>
                    <a:pt x="162" y="193"/>
                  </a:cubicBezTo>
                  <a:cubicBezTo>
                    <a:pt x="202" y="193"/>
                    <a:pt x="247" y="189"/>
                    <a:pt x="295" y="181"/>
                  </a:cubicBezTo>
                  <a:cubicBezTo>
                    <a:pt x="445" y="155"/>
                    <a:pt x="561" y="97"/>
                    <a:pt x="554" y="51"/>
                  </a:cubicBezTo>
                  <a:cubicBezTo>
                    <a:pt x="548" y="18"/>
                    <a:pt x="484"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7"/>
            <p:cNvSpPr/>
            <p:nvPr/>
          </p:nvSpPr>
          <p:spPr>
            <a:xfrm>
              <a:off x="3401537" y="2314987"/>
              <a:ext cx="145686" cy="249816"/>
            </a:xfrm>
            <a:custGeom>
              <a:avLst/>
              <a:gdLst/>
              <a:ahLst/>
              <a:cxnLst/>
              <a:rect l="l" t="t" r="r" b="b"/>
              <a:pathLst>
                <a:path w="1220" h="2092" extrusionOk="0">
                  <a:moveTo>
                    <a:pt x="583" y="316"/>
                  </a:moveTo>
                  <a:cubicBezTo>
                    <a:pt x="735" y="316"/>
                    <a:pt x="869" y="426"/>
                    <a:pt x="894" y="581"/>
                  </a:cubicBezTo>
                  <a:cubicBezTo>
                    <a:pt x="922" y="750"/>
                    <a:pt x="805" y="911"/>
                    <a:pt x="635" y="938"/>
                  </a:cubicBezTo>
                  <a:cubicBezTo>
                    <a:pt x="622" y="939"/>
                    <a:pt x="609" y="940"/>
                    <a:pt x="598" y="941"/>
                  </a:cubicBezTo>
                  <a:cubicBezTo>
                    <a:pt x="593" y="941"/>
                    <a:pt x="588" y="941"/>
                    <a:pt x="583" y="941"/>
                  </a:cubicBezTo>
                  <a:cubicBezTo>
                    <a:pt x="431" y="941"/>
                    <a:pt x="299" y="832"/>
                    <a:pt x="274" y="678"/>
                  </a:cubicBezTo>
                  <a:cubicBezTo>
                    <a:pt x="249" y="519"/>
                    <a:pt x="348" y="370"/>
                    <a:pt x="498" y="327"/>
                  </a:cubicBezTo>
                  <a:cubicBezTo>
                    <a:pt x="510" y="324"/>
                    <a:pt x="523" y="321"/>
                    <a:pt x="535" y="319"/>
                  </a:cubicBezTo>
                  <a:cubicBezTo>
                    <a:pt x="551" y="317"/>
                    <a:pt x="567" y="316"/>
                    <a:pt x="583" y="316"/>
                  </a:cubicBezTo>
                  <a:close/>
                  <a:moveTo>
                    <a:pt x="584" y="1"/>
                  </a:moveTo>
                  <a:cubicBezTo>
                    <a:pt x="539" y="1"/>
                    <a:pt x="493" y="6"/>
                    <a:pt x="449" y="16"/>
                  </a:cubicBezTo>
                  <a:cubicBezTo>
                    <a:pt x="216" y="68"/>
                    <a:pt x="12" y="255"/>
                    <a:pt x="7" y="553"/>
                  </a:cubicBezTo>
                  <a:cubicBezTo>
                    <a:pt x="0" y="875"/>
                    <a:pt x="175" y="1349"/>
                    <a:pt x="770" y="2038"/>
                  </a:cubicBezTo>
                  <a:cubicBezTo>
                    <a:pt x="785" y="2056"/>
                    <a:pt x="801" y="2074"/>
                    <a:pt x="817" y="2092"/>
                  </a:cubicBezTo>
                  <a:cubicBezTo>
                    <a:pt x="1196" y="1212"/>
                    <a:pt x="1219" y="688"/>
                    <a:pt x="1110" y="377"/>
                  </a:cubicBezTo>
                  <a:cubicBezTo>
                    <a:pt x="1020" y="119"/>
                    <a:pt x="802" y="1"/>
                    <a:pt x="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7"/>
            <p:cNvSpPr/>
            <p:nvPr/>
          </p:nvSpPr>
          <p:spPr>
            <a:xfrm>
              <a:off x="3473067" y="2589046"/>
              <a:ext cx="67111" cy="23047"/>
            </a:xfrm>
            <a:custGeom>
              <a:avLst/>
              <a:gdLst/>
              <a:ahLst/>
              <a:cxnLst/>
              <a:rect l="l" t="t" r="r" b="b"/>
              <a:pathLst>
                <a:path w="562" h="193" extrusionOk="0">
                  <a:moveTo>
                    <a:pt x="400" y="0"/>
                  </a:moveTo>
                  <a:cubicBezTo>
                    <a:pt x="360" y="0"/>
                    <a:pt x="315" y="4"/>
                    <a:pt x="267" y="12"/>
                  </a:cubicBezTo>
                  <a:cubicBezTo>
                    <a:pt x="117" y="36"/>
                    <a:pt x="1" y="95"/>
                    <a:pt x="9" y="142"/>
                  </a:cubicBezTo>
                  <a:cubicBezTo>
                    <a:pt x="14" y="174"/>
                    <a:pt x="76" y="192"/>
                    <a:pt x="162" y="192"/>
                  </a:cubicBezTo>
                  <a:cubicBezTo>
                    <a:pt x="202" y="192"/>
                    <a:pt x="248" y="188"/>
                    <a:pt x="295" y="180"/>
                  </a:cubicBezTo>
                  <a:cubicBezTo>
                    <a:pt x="445" y="156"/>
                    <a:pt x="562" y="97"/>
                    <a:pt x="554" y="50"/>
                  </a:cubicBezTo>
                  <a:cubicBezTo>
                    <a:pt x="548" y="18"/>
                    <a:pt x="486" y="0"/>
                    <a:pt x="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7"/>
            <p:cNvSpPr/>
            <p:nvPr/>
          </p:nvSpPr>
          <p:spPr>
            <a:xfrm>
              <a:off x="1583077" y="3103012"/>
              <a:ext cx="145686" cy="249816"/>
            </a:xfrm>
            <a:custGeom>
              <a:avLst/>
              <a:gdLst/>
              <a:ahLst/>
              <a:cxnLst/>
              <a:rect l="l" t="t" r="r" b="b"/>
              <a:pathLst>
                <a:path w="1220" h="2092" extrusionOk="0">
                  <a:moveTo>
                    <a:pt x="583" y="316"/>
                  </a:moveTo>
                  <a:cubicBezTo>
                    <a:pt x="734" y="316"/>
                    <a:pt x="869" y="425"/>
                    <a:pt x="894" y="581"/>
                  </a:cubicBezTo>
                  <a:cubicBezTo>
                    <a:pt x="922" y="749"/>
                    <a:pt x="806" y="909"/>
                    <a:pt x="634" y="938"/>
                  </a:cubicBezTo>
                  <a:cubicBezTo>
                    <a:pt x="622" y="939"/>
                    <a:pt x="608" y="940"/>
                    <a:pt x="597" y="941"/>
                  </a:cubicBezTo>
                  <a:cubicBezTo>
                    <a:pt x="592" y="941"/>
                    <a:pt x="587" y="941"/>
                    <a:pt x="582" y="941"/>
                  </a:cubicBezTo>
                  <a:cubicBezTo>
                    <a:pt x="430" y="941"/>
                    <a:pt x="298" y="831"/>
                    <a:pt x="275" y="678"/>
                  </a:cubicBezTo>
                  <a:cubicBezTo>
                    <a:pt x="249" y="519"/>
                    <a:pt x="347" y="369"/>
                    <a:pt x="498" y="327"/>
                  </a:cubicBezTo>
                  <a:cubicBezTo>
                    <a:pt x="510" y="323"/>
                    <a:pt x="522" y="320"/>
                    <a:pt x="534" y="319"/>
                  </a:cubicBezTo>
                  <a:cubicBezTo>
                    <a:pt x="550" y="317"/>
                    <a:pt x="567" y="316"/>
                    <a:pt x="583" y="316"/>
                  </a:cubicBezTo>
                  <a:close/>
                  <a:moveTo>
                    <a:pt x="585" y="1"/>
                  </a:moveTo>
                  <a:cubicBezTo>
                    <a:pt x="540" y="1"/>
                    <a:pt x="495" y="6"/>
                    <a:pt x="451" y="15"/>
                  </a:cubicBezTo>
                  <a:cubicBezTo>
                    <a:pt x="217" y="67"/>
                    <a:pt x="13" y="255"/>
                    <a:pt x="8" y="552"/>
                  </a:cubicBezTo>
                  <a:cubicBezTo>
                    <a:pt x="1" y="875"/>
                    <a:pt x="176" y="1349"/>
                    <a:pt x="771" y="2038"/>
                  </a:cubicBezTo>
                  <a:cubicBezTo>
                    <a:pt x="786" y="2055"/>
                    <a:pt x="802" y="2074"/>
                    <a:pt x="818" y="2091"/>
                  </a:cubicBezTo>
                  <a:cubicBezTo>
                    <a:pt x="1195" y="1212"/>
                    <a:pt x="1219" y="688"/>
                    <a:pt x="1112" y="376"/>
                  </a:cubicBezTo>
                  <a:cubicBezTo>
                    <a:pt x="1021" y="119"/>
                    <a:pt x="804" y="1"/>
                    <a:pt x="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7"/>
            <p:cNvSpPr/>
            <p:nvPr/>
          </p:nvSpPr>
          <p:spPr>
            <a:xfrm>
              <a:off x="1654607" y="3376833"/>
              <a:ext cx="67111" cy="23047"/>
            </a:xfrm>
            <a:custGeom>
              <a:avLst/>
              <a:gdLst/>
              <a:ahLst/>
              <a:cxnLst/>
              <a:rect l="l" t="t" r="r" b="b"/>
              <a:pathLst>
                <a:path w="562" h="193" extrusionOk="0">
                  <a:moveTo>
                    <a:pt x="398" y="0"/>
                  </a:moveTo>
                  <a:cubicBezTo>
                    <a:pt x="358" y="0"/>
                    <a:pt x="314" y="4"/>
                    <a:pt x="267" y="12"/>
                  </a:cubicBezTo>
                  <a:cubicBezTo>
                    <a:pt x="116" y="37"/>
                    <a:pt x="1" y="96"/>
                    <a:pt x="8" y="143"/>
                  </a:cubicBezTo>
                  <a:cubicBezTo>
                    <a:pt x="13" y="174"/>
                    <a:pt x="76" y="192"/>
                    <a:pt x="164" y="192"/>
                  </a:cubicBezTo>
                  <a:cubicBezTo>
                    <a:pt x="203" y="192"/>
                    <a:pt x="248" y="189"/>
                    <a:pt x="295" y="181"/>
                  </a:cubicBezTo>
                  <a:cubicBezTo>
                    <a:pt x="445" y="156"/>
                    <a:pt x="562" y="97"/>
                    <a:pt x="553" y="50"/>
                  </a:cubicBezTo>
                  <a:cubicBezTo>
                    <a:pt x="548" y="18"/>
                    <a:pt x="485"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5" name="Google Shape;1825;p27"/>
          <p:cNvSpPr txBox="1">
            <a:spLocks noGrp="1"/>
          </p:cNvSpPr>
          <p:nvPr>
            <p:ph type="title"/>
          </p:nvPr>
        </p:nvSpPr>
        <p:spPr>
          <a:xfrm>
            <a:off x="725975" y="445025"/>
            <a:ext cx="7692000" cy="5727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atin typeface="Inter"/>
                <a:ea typeface="Inter"/>
                <a:cs typeface="Inter"/>
                <a:sym typeface="Inter"/>
              </a:defRPr>
            </a:lvl2pPr>
            <a:lvl3pPr lvl="2">
              <a:spcBef>
                <a:spcPts val="0"/>
              </a:spcBef>
              <a:spcAft>
                <a:spcPts val="0"/>
              </a:spcAft>
              <a:buSzPts val="3500"/>
              <a:buNone/>
              <a:defRPr>
                <a:latin typeface="Inter"/>
                <a:ea typeface="Inter"/>
                <a:cs typeface="Inter"/>
                <a:sym typeface="Inter"/>
              </a:defRPr>
            </a:lvl3pPr>
            <a:lvl4pPr lvl="3">
              <a:spcBef>
                <a:spcPts val="0"/>
              </a:spcBef>
              <a:spcAft>
                <a:spcPts val="0"/>
              </a:spcAft>
              <a:buSzPts val="3500"/>
              <a:buNone/>
              <a:defRPr>
                <a:latin typeface="Inter"/>
                <a:ea typeface="Inter"/>
                <a:cs typeface="Inter"/>
                <a:sym typeface="Inter"/>
              </a:defRPr>
            </a:lvl4pPr>
            <a:lvl5pPr lvl="4">
              <a:spcBef>
                <a:spcPts val="0"/>
              </a:spcBef>
              <a:spcAft>
                <a:spcPts val="0"/>
              </a:spcAft>
              <a:buSzPts val="3500"/>
              <a:buNone/>
              <a:defRPr>
                <a:latin typeface="Inter"/>
                <a:ea typeface="Inter"/>
                <a:cs typeface="Inter"/>
                <a:sym typeface="Inter"/>
              </a:defRPr>
            </a:lvl5pPr>
            <a:lvl6pPr lvl="5">
              <a:spcBef>
                <a:spcPts val="0"/>
              </a:spcBef>
              <a:spcAft>
                <a:spcPts val="0"/>
              </a:spcAft>
              <a:buSzPts val="3500"/>
              <a:buNone/>
              <a:defRPr>
                <a:latin typeface="Inter"/>
                <a:ea typeface="Inter"/>
                <a:cs typeface="Inter"/>
                <a:sym typeface="Inter"/>
              </a:defRPr>
            </a:lvl6pPr>
            <a:lvl7pPr lvl="6">
              <a:spcBef>
                <a:spcPts val="0"/>
              </a:spcBef>
              <a:spcAft>
                <a:spcPts val="0"/>
              </a:spcAft>
              <a:buSzPts val="3500"/>
              <a:buNone/>
              <a:defRPr>
                <a:latin typeface="Inter"/>
                <a:ea typeface="Inter"/>
                <a:cs typeface="Inter"/>
                <a:sym typeface="Inter"/>
              </a:defRPr>
            </a:lvl7pPr>
            <a:lvl8pPr lvl="7">
              <a:spcBef>
                <a:spcPts val="0"/>
              </a:spcBef>
              <a:spcAft>
                <a:spcPts val="0"/>
              </a:spcAft>
              <a:buSzPts val="3500"/>
              <a:buNone/>
              <a:defRPr>
                <a:latin typeface="Inter"/>
                <a:ea typeface="Inter"/>
                <a:cs typeface="Inter"/>
                <a:sym typeface="Inter"/>
              </a:defRPr>
            </a:lvl8pPr>
            <a:lvl9pPr lvl="8">
              <a:spcBef>
                <a:spcPts val="0"/>
              </a:spcBef>
              <a:spcAft>
                <a:spcPts val="0"/>
              </a:spcAft>
              <a:buSzPts val="3500"/>
              <a:buNone/>
              <a:defRPr>
                <a:latin typeface="Inter"/>
                <a:ea typeface="Inter"/>
                <a:cs typeface="Inter"/>
                <a:sym typeface="Inter"/>
              </a:defRPr>
            </a:lvl9pPr>
          </a:lstStyle>
          <a:p>
            <a:endParaRPr/>
          </a:p>
        </p:txBody>
      </p:sp>
      <p:grpSp>
        <p:nvGrpSpPr>
          <p:cNvPr id="1826" name="Google Shape;1826;p27"/>
          <p:cNvGrpSpPr/>
          <p:nvPr/>
        </p:nvGrpSpPr>
        <p:grpSpPr>
          <a:xfrm rot="-6685518" flipH="1">
            <a:off x="8285027" y="4445025"/>
            <a:ext cx="1139032" cy="1218819"/>
            <a:chOff x="1141181" y="262025"/>
            <a:chExt cx="4067198" cy="4352099"/>
          </a:xfrm>
        </p:grpSpPr>
        <p:sp>
          <p:nvSpPr>
            <p:cNvPr id="1827" name="Google Shape;1827;p27"/>
            <p:cNvSpPr/>
            <p:nvPr/>
          </p:nvSpPr>
          <p:spPr>
            <a:xfrm>
              <a:off x="1618170" y="262025"/>
              <a:ext cx="3590208" cy="3617788"/>
            </a:xfrm>
            <a:custGeom>
              <a:avLst/>
              <a:gdLst/>
              <a:ahLst/>
              <a:cxnLst/>
              <a:rect l="l" t="t" r="r" b="b"/>
              <a:pathLst>
                <a:path w="20789" h="20949" extrusionOk="0">
                  <a:moveTo>
                    <a:pt x="8227" y="1"/>
                  </a:moveTo>
                  <a:cubicBezTo>
                    <a:pt x="7922" y="1"/>
                    <a:pt x="7615" y="111"/>
                    <a:pt x="7373" y="333"/>
                  </a:cubicBezTo>
                  <a:lnTo>
                    <a:pt x="547" y="6599"/>
                  </a:lnTo>
                  <a:cubicBezTo>
                    <a:pt x="33" y="7071"/>
                    <a:pt x="0" y="7871"/>
                    <a:pt x="471" y="8383"/>
                  </a:cubicBezTo>
                  <a:lnTo>
                    <a:pt x="11630" y="20540"/>
                  </a:lnTo>
                  <a:cubicBezTo>
                    <a:pt x="11880" y="20811"/>
                    <a:pt x="12220" y="20949"/>
                    <a:pt x="12562" y="20949"/>
                  </a:cubicBezTo>
                  <a:cubicBezTo>
                    <a:pt x="12867" y="20949"/>
                    <a:pt x="13173" y="20839"/>
                    <a:pt x="13415" y="20616"/>
                  </a:cubicBezTo>
                  <a:lnTo>
                    <a:pt x="20240" y="14350"/>
                  </a:lnTo>
                  <a:cubicBezTo>
                    <a:pt x="20754" y="13879"/>
                    <a:pt x="20788" y="13079"/>
                    <a:pt x="20317" y="12564"/>
                  </a:cubicBezTo>
                  <a:lnTo>
                    <a:pt x="9157" y="409"/>
                  </a:lnTo>
                  <a:cubicBezTo>
                    <a:pt x="8908" y="138"/>
                    <a:pt x="8568" y="1"/>
                    <a:pt x="8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7"/>
            <p:cNvSpPr/>
            <p:nvPr/>
          </p:nvSpPr>
          <p:spPr>
            <a:xfrm>
              <a:off x="1618170" y="262025"/>
              <a:ext cx="3590208" cy="2527391"/>
            </a:xfrm>
            <a:custGeom>
              <a:avLst/>
              <a:gdLst/>
              <a:ahLst/>
              <a:cxnLst/>
              <a:rect l="l" t="t" r="r" b="b"/>
              <a:pathLst>
                <a:path w="20789" h="14635" extrusionOk="0">
                  <a:moveTo>
                    <a:pt x="8227" y="1"/>
                  </a:moveTo>
                  <a:cubicBezTo>
                    <a:pt x="7922" y="1"/>
                    <a:pt x="7615" y="111"/>
                    <a:pt x="7373" y="333"/>
                  </a:cubicBezTo>
                  <a:lnTo>
                    <a:pt x="547" y="6599"/>
                  </a:lnTo>
                  <a:cubicBezTo>
                    <a:pt x="33" y="7071"/>
                    <a:pt x="0" y="7871"/>
                    <a:pt x="471" y="8383"/>
                  </a:cubicBezTo>
                  <a:lnTo>
                    <a:pt x="576" y="8496"/>
                  </a:lnTo>
                  <a:cubicBezTo>
                    <a:pt x="2044" y="7553"/>
                    <a:pt x="3983" y="6756"/>
                    <a:pt x="6344" y="6756"/>
                  </a:cubicBezTo>
                  <a:cubicBezTo>
                    <a:pt x="9949" y="6756"/>
                    <a:pt x="14537" y="8613"/>
                    <a:pt x="19930" y="14635"/>
                  </a:cubicBezTo>
                  <a:lnTo>
                    <a:pt x="20239" y="14350"/>
                  </a:lnTo>
                  <a:cubicBezTo>
                    <a:pt x="20754" y="13879"/>
                    <a:pt x="20788" y="13079"/>
                    <a:pt x="20317" y="12566"/>
                  </a:cubicBezTo>
                  <a:lnTo>
                    <a:pt x="9157" y="409"/>
                  </a:lnTo>
                  <a:cubicBezTo>
                    <a:pt x="8908" y="138"/>
                    <a:pt x="8568" y="1"/>
                    <a:pt x="8227" y="1"/>
                  </a:cubicBezTo>
                  <a:close/>
                </a:path>
              </a:pathLst>
            </a:custGeom>
            <a:solidFill>
              <a:schemeClr val="lt1">
                <a:alpha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7"/>
            <p:cNvSpPr/>
            <p:nvPr/>
          </p:nvSpPr>
          <p:spPr>
            <a:xfrm>
              <a:off x="2902519" y="687548"/>
              <a:ext cx="385806" cy="347980"/>
            </a:xfrm>
            <a:custGeom>
              <a:avLst/>
              <a:gdLst/>
              <a:ahLst/>
              <a:cxnLst/>
              <a:rect l="l" t="t" r="r" b="b"/>
              <a:pathLst>
                <a:path w="2234" h="2015" extrusionOk="0">
                  <a:moveTo>
                    <a:pt x="1116" y="1"/>
                  </a:moveTo>
                  <a:cubicBezTo>
                    <a:pt x="873" y="1"/>
                    <a:pt x="628" y="89"/>
                    <a:pt x="435" y="266"/>
                  </a:cubicBezTo>
                  <a:cubicBezTo>
                    <a:pt x="27" y="642"/>
                    <a:pt x="0" y="1279"/>
                    <a:pt x="374" y="1688"/>
                  </a:cubicBezTo>
                  <a:cubicBezTo>
                    <a:pt x="572" y="1904"/>
                    <a:pt x="844" y="2014"/>
                    <a:pt x="1116" y="2014"/>
                  </a:cubicBezTo>
                  <a:cubicBezTo>
                    <a:pt x="1359" y="2014"/>
                    <a:pt x="1603" y="1926"/>
                    <a:pt x="1797" y="1749"/>
                  </a:cubicBezTo>
                  <a:cubicBezTo>
                    <a:pt x="2207" y="1373"/>
                    <a:pt x="2234" y="736"/>
                    <a:pt x="1857" y="327"/>
                  </a:cubicBezTo>
                  <a:cubicBezTo>
                    <a:pt x="1659" y="110"/>
                    <a:pt x="1388" y="1"/>
                    <a:pt x="11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7"/>
            <p:cNvSpPr/>
            <p:nvPr/>
          </p:nvSpPr>
          <p:spPr>
            <a:xfrm>
              <a:off x="2952255" y="1474007"/>
              <a:ext cx="1477945" cy="1592075"/>
            </a:xfrm>
            <a:custGeom>
              <a:avLst/>
              <a:gdLst/>
              <a:ahLst/>
              <a:cxnLst/>
              <a:rect l="l" t="t" r="r" b="b"/>
              <a:pathLst>
                <a:path w="8558" h="9219" extrusionOk="0">
                  <a:moveTo>
                    <a:pt x="608" y="1"/>
                  </a:moveTo>
                  <a:lnTo>
                    <a:pt x="1" y="558"/>
                  </a:lnTo>
                  <a:lnTo>
                    <a:pt x="7951" y="9218"/>
                  </a:lnTo>
                  <a:lnTo>
                    <a:pt x="8557" y="8661"/>
                  </a:lnTo>
                  <a:lnTo>
                    <a:pt x="6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7"/>
            <p:cNvSpPr/>
            <p:nvPr/>
          </p:nvSpPr>
          <p:spPr>
            <a:xfrm>
              <a:off x="3451523" y="1609228"/>
              <a:ext cx="1182287" cy="1269826"/>
            </a:xfrm>
            <a:custGeom>
              <a:avLst/>
              <a:gdLst/>
              <a:ahLst/>
              <a:cxnLst/>
              <a:rect l="l" t="t" r="r" b="b"/>
              <a:pathLst>
                <a:path w="6846" h="7353" extrusionOk="0">
                  <a:moveTo>
                    <a:pt x="607" y="0"/>
                  </a:moveTo>
                  <a:lnTo>
                    <a:pt x="1" y="558"/>
                  </a:lnTo>
                  <a:lnTo>
                    <a:pt x="6239" y="7353"/>
                  </a:lnTo>
                  <a:lnTo>
                    <a:pt x="6846" y="6796"/>
                  </a:lnTo>
                  <a:lnTo>
                    <a:pt x="6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7"/>
            <p:cNvSpPr/>
            <p:nvPr/>
          </p:nvSpPr>
          <p:spPr>
            <a:xfrm>
              <a:off x="4442286" y="2283262"/>
              <a:ext cx="393405" cy="410669"/>
            </a:xfrm>
            <a:custGeom>
              <a:avLst/>
              <a:gdLst/>
              <a:ahLst/>
              <a:cxnLst/>
              <a:rect l="l" t="t" r="r" b="b"/>
              <a:pathLst>
                <a:path w="2278" h="2378" extrusionOk="0">
                  <a:moveTo>
                    <a:pt x="608" y="1"/>
                  </a:moveTo>
                  <a:lnTo>
                    <a:pt x="1" y="557"/>
                  </a:lnTo>
                  <a:lnTo>
                    <a:pt x="1671" y="2377"/>
                  </a:lnTo>
                  <a:lnTo>
                    <a:pt x="2277" y="1820"/>
                  </a:lnTo>
                  <a:lnTo>
                    <a:pt x="6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7"/>
            <p:cNvSpPr/>
            <p:nvPr/>
          </p:nvSpPr>
          <p:spPr>
            <a:xfrm>
              <a:off x="4068051" y="1876044"/>
              <a:ext cx="393405" cy="410496"/>
            </a:xfrm>
            <a:custGeom>
              <a:avLst/>
              <a:gdLst/>
              <a:ahLst/>
              <a:cxnLst/>
              <a:rect l="l" t="t" r="r" b="b"/>
              <a:pathLst>
                <a:path w="2278" h="2377" extrusionOk="0">
                  <a:moveTo>
                    <a:pt x="607" y="0"/>
                  </a:moveTo>
                  <a:lnTo>
                    <a:pt x="0" y="557"/>
                  </a:lnTo>
                  <a:lnTo>
                    <a:pt x="1671" y="2377"/>
                  </a:lnTo>
                  <a:lnTo>
                    <a:pt x="2278" y="1819"/>
                  </a:lnTo>
                  <a:lnTo>
                    <a:pt x="6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7"/>
            <p:cNvSpPr/>
            <p:nvPr/>
          </p:nvSpPr>
          <p:spPr>
            <a:xfrm>
              <a:off x="1141181" y="1962219"/>
              <a:ext cx="3622675" cy="2651904"/>
            </a:xfrm>
            <a:custGeom>
              <a:avLst/>
              <a:gdLst/>
              <a:ahLst/>
              <a:cxnLst/>
              <a:rect l="l" t="t" r="r" b="b"/>
              <a:pathLst>
                <a:path w="20977" h="15356" extrusionOk="0">
                  <a:moveTo>
                    <a:pt x="3531" y="1"/>
                  </a:moveTo>
                  <a:cubicBezTo>
                    <a:pt x="2960" y="1"/>
                    <a:pt x="2441" y="392"/>
                    <a:pt x="2304" y="973"/>
                  </a:cubicBezTo>
                  <a:lnTo>
                    <a:pt x="162" y="9986"/>
                  </a:lnTo>
                  <a:cubicBezTo>
                    <a:pt x="1" y="10664"/>
                    <a:pt x="420" y="11345"/>
                    <a:pt x="1099" y="11507"/>
                  </a:cubicBezTo>
                  <a:lnTo>
                    <a:pt x="17153" y="15321"/>
                  </a:lnTo>
                  <a:cubicBezTo>
                    <a:pt x="17251" y="15344"/>
                    <a:pt x="17349" y="15355"/>
                    <a:pt x="17446" y="15355"/>
                  </a:cubicBezTo>
                  <a:cubicBezTo>
                    <a:pt x="18017" y="15355"/>
                    <a:pt x="18536" y="14965"/>
                    <a:pt x="18673" y="14384"/>
                  </a:cubicBezTo>
                  <a:lnTo>
                    <a:pt x="20815" y="5371"/>
                  </a:lnTo>
                  <a:cubicBezTo>
                    <a:pt x="20976" y="4692"/>
                    <a:pt x="20558" y="4011"/>
                    <a:pt x="19878" y="3849"/>
                  </a:cubicBezTo>
                  <a:lnTo>
                    <a:pt x="3824" y="35"/>
                  </a:lnTo>
                  <a:cubicBezTo>
                    <a:pt x="3726" y="12"/>
                    <a:pt x="3628" y="1"/>
                    <a:pt x="3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7"/>
            <p:cNvSpPr/>
            <p:nvPr/>
          </p:nvSpPr>
          <p:spPr>
            <a:xfrm>
              <a:off x="1141181" y="1962219"/>
              <a:ext cx="3622675" cy="1993418"/>
            </a:xfrm>
            <a:custGeom>
              <a:avLst/>
              <a:gdLst/>
              <a:ahLst/>
              <a:cxnLst/>
              <a:rect l="l" t="t" r="r" b="b"/>
              <a:pathLst>
                <a:path w="20977" h="11543" extrusionOk="0">
                  <a:moveTo>
                    <a:pt x="3531" y="1"/>
                  </a:moveTo>
                  <a:cubicBezTo>
                    <a:pt x="2960" y="1"/>
                    <a:pt x="2441" y="392"/>
                    <a:pt x="2304" y="973"/>
                  </a:cubicBezTo>
                  <a:lnTo>
                    <a:pt x="162" y="9986"/>
                  </a:lnTo>
                  <a:cubicBezTo>
                    <a:pt x="1" y="10664"/>
                    <a:pt x="420" y="11345"/>
                    <a:pt x="1099" y="11507"/>
                  </a:cubicBezTo>
                  <a:lnTo>
                    <a:pt x="1249" y="11542"/>
                  </a:lnTo>
                  <a:cubicBezTo>
                    <a:pt x="2593" y="8406"/>
                    <a:pt x="5742" y="4728"/>
                    <a:pt x="13107" y="4728"/>
                  </a:cubicBezTo>
                  <a:cubicBezTo>
                    <a:pt x="15263" y="4728"/>
                    <a:pt x="17780" y="5043"/>
                    <a:pt x="20718" y="5779"/>
                  </a:cubicBezTo>
                  <a:lnTo>
                    <a:pt x="20815" y="5371"/>
                  </a:lnTo>
                  <a:cubicBezTo>
                    <a:pt x="20976" y="4692"/>
                    <a:pt x="20558" y="4011"/>
                    <a:pt x="19878" y="3849"/>
                  </a:cubicBezTo>
                  <a:lnTo>
                    <a:pt x="3824" y="35"/>
                  </a:lnTo>
                  <a:cubicBezTo>
                    <a:pt x="3726" y="12"/>
                    <a:pt x="3628" y="1"/>
                    <a:pt x="3531" y="1"/>
                  </a:cubicBez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7"/>
            <p:cNvSpPr/>
            <p:nvPr/>
          </p:nvSpPr>
          <p:spPr>
            <a:xfrm>
              <a:off x="1249980" y="3025337"/>
              <a:ext cx="3273999" cy="1078308"/>
            </a:xfrm>
            <a:custGeom>
              <a:avLst/>
              <a:gdLst/>
              <a:ahLst/>
              <a:cxnLst/>
              <a:rect l="l" t="t" r="r" b="b"/>
              <a:pathLst>
                <a:path w="18958" h="6244" extrusionOk="0">
                  <a:moveTo>
                    <a:pt x="442" y="1"/>
                  </a:moveTo>
                  <a:lnTo>
                    <a:pt x="1" y="1856"/>
                  </a:lnTo>
                  <a:lnTo>
                    <a:pt x="18518" y="6243"/>
                  </a:lnTo>
                  <a:lnTo>
                    <a:pt x="18957" y="4388"/>
                  </a:lnTo>
                  <a:lnTo>
                    <a:pt x="44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7"/>
            <p:cNvSpPr/>
            <p:nvPr/>
          </p:nvSpPr>
          <p:spPr>
            <a:xfrm>
              <a:off x="2428120" y="2960922"/>
              <a:ext cx="2008299" cy="606678"/>
            </a:xfrm>
            <a:custGeom>
              <a:avLst/>
              <a:gdLst/>
              <a:ahLst/>
              <a:cxnLst/>
              <a:rect l="l" t="t" r="r" b="b"/>
              <a:pathLst>
                <a:path w="11629" h="3513" extrusionOk="0">
                  <a:moveTo>
                    <a:pt x="190" y="0"/>
                  </a:moveTo>
                  <a:lnTo>
                    <a:pt x="0" y="802"/>
                  </a:lnTo>
                  <a:lnTo>
                    <a:pt x="11439" y="3513"/>
                  </a:lnTo>
                  <a:lnTo>
                    <a:pt x="11629" y="2711"/>
                  </a:lnTo>
                  <a:lnTo>
                    <a:pt x="19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7"/>
            <p:cNvSpPr/>
            <p:nvPr/>
          </p:nvSpPr>
          <p:spPr>
            <a:xfrm>
              <a:off x="2917025" y="2792543"/>
              <a:ext cx="1583118" cy="505996"/>
            </a:xfrm>
            <a:custGeom>
              <a:avLst/>
              <a:gdLst/>
              <a:ahLst/>
              <a:cxnLst/>
              <a:rect l="l" t="t" r="r" b="b"/>
              <a:pathLst>
                <a:path w="9167" h="2930" extrusionOk="0">
                  <a:moveTo>
                    <a:pt x="190" y="1"/>
                  </a:moveTo>
                  <a:lnTo>
                    <a:pt x="0" y="803"/>
                  </a:lnTo>
                  <a:lnTo>
                    <a:pt x="8977" y="2930"/>
                  </a:lnTo>
                  <a:lnTo>
                    <a:pt x="9167" y="2128"/>
                  </a:lnTo>
                  <a:lnTo>
                    <a:pt x="1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7"/>
            <p:cNvSpPr/>
            <p:nvPr/>
          </p:nvSpPr>
          <p:spPr>
            <a:xfrm>
              <a:off x="1752874" y="2207621"/>
              <a:ext cx="383043" cy="348153"/>
            </a:xfrm>
            <a:custGeom>
              <a:avLst/>
              <a:gdLst/>
              <a:ahLst/>
              <a:cxnLst/>
              <a:rect l="l" t="t" r="r" b="b"/>
              <a:pathLst>
                <a:path w="2218" h="2016" extrusionOk="0">
                  <a:moveTo>
                    <a:pt x="1109" y="1"/>
                  </a:moveTo>
                  <a:cubicBezTo>
                    <a:pt x="652" y="1"/>
                    <a:pt x="239" y="313"/>
                    <a:pt x="130" y="776"/>
                  </a:cubicBezTo>
                  <a:cubicBezTo>
                    <a:pt x="1" y="1317"/>
                    <a:pt x="335" y="1860"/>
                    <a:pt x="878" y="1988"/>
                  </a:cubicBezTo>
                  <a:cubicBezTo>
                    <a:pt x="956" y="2006"/>
                    <a:pt x="1034" y="2015"/>
                    <a:pt x="1110" y="2015"/>
                  </a:cubicBezTo>
                  <a:cubicBezTo>
                    <a:pt x="1566" y="2015"/>
                    <a:pt x="1980" y="1703"/>
                    <a:pt x="2089" y="1239"/>
                  </a:cubicBezTo>
                  <a:cubicBezTo>
                    <a:pt x="2217" y="699"/>
                    <a:pt x="1882" y="156"/>
                    <a:pt x="1342" y="28"/>
                  </a:cubicBezTo>
                  <a:cubicBezTo>
                    <a:pt x="1264" y="10"/>
                    <a:pt x="1186" y="1"/>
                    <a:pt x="11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0" name="Google Shape;1840;p27"/>
          <p:cNvSpPr/>
          <p:nvPr/>
        </p:nvSpPr>
        <p:spPr>
          <a:xfrm>
            <a:off x="7762249" y="172738"/>
            <a:ext cx="158296" cy="152513"/>
          </a:xfrm>
          <a:custGeom>
            <a:avLst/>
            <a:gdLst/>
            <a:ahLst/>
            <a:cxnLst/>
            <a:rect l="l" t="t" r="r" b="b"/>
            <a:pathLst>
              <a:path w="6175" h="5950" extrusionOk="0">
                <a:moveTo>
                  <a:pt x="1262" y="0"/>
                </a:moveTo>
                <a:cubicBezTo>
                  <a:pt x="968" y="0"/>
                  <a:pt x="673" y="112"/>
                  <a:pt x="449" y="337"/>
                </a:cubicBezTo>
                <a:cubicBezTo>
                  <a:pt x="0" y="785"/>
                  <a:pt x="0" y="1514"/>
                  <a:pt x="449" y="1963"/>
                </a:cubicBezTo>
                <a:lnTo>
                  <a:pt x="1464" y="2978"/>
                </a:lnTo>
                <a:lnTo>
                  <a:pt x="449" y="3993"/>
                </a:lnTo>
                <a:cubicBezTo>
                  <a:pt x="0" y="4441"/>
                  <a:pt x="0" y="5165"/>
                  <a:pt x="449" y="5613"/>
                </a:cubicBezTo>
                <a:cubicBezTo>
                  <a:pt x="673" y="5838"/>
                  <a:pt x="968" y="5950"/>
                  <a:pt x="1262" y="5950"/>
                </a:cubicBezTo>
                <a:cubicBezTo>
                  <a:pt x="1556" y="5950"/>
                  <a:pt x="1851" y="5838"/>
                  <a:pt x="2075" y="5613"/>
                </a:cubicBezTo>
                <a:lnTo>
                  <a:pt x="3090" y="4598"/>
                </a:lnTo>
                <a:lnTo>
                  <a:pt x="4105" y="5613"/>
                </a:lnTo>
                <a:cubicBezTo>
                  <a:pt x="4329" y="5838"/>
                  <a:pt x="4622" y="5950"/>
                  <a:pt x="4915" y="5950"/>
                </a:cubicBezTo>
                <a:cubicBezTo>
                  <a:pt x="5208" y="5950"/>
                  <a:pt x="5501" y="5838"/>
                  <a:pt x="5726" y="5613"/>
                </a:cubicBezTo>
                <a:cubicBezTo>
                  <a:pt x="6174" y="5165"/>
                  <a:pt x="6174" y="4441"/>
                  <a:pt x="5726" y="3993"/>
                </a:cubicBezTo>
                <a:lnTo>
                  <a:pt x="4711" y="2978"/>
                </a:lnTo>
                <a:lnTo>
                  <a:pt x="5726" y="1963"/>
                </a:lnTo>
                <a:cubicBezTo>
                  <a:pt x="6174" y="1514"/>
                  <a:pt x="6174" y="785"/>
                  <a:pt x="5726" y="337"/>
                </a:cubicBezTo>
                <a:cubicBezTo>
                  <a:pt x="5501" y="112"/>
                  <a:pt x="5208" y="0"/>
                  <a:pt x="4915" y="0"/>
                </a:cubicBezTo>
                <a:cubicBezTo>
                  <a:pt x="4622" y="0"/>
                  <a:pt x="4329" y="112"/>
                  <a:pt x="4105" y="337"/>
                </a:cubicBezTo>
                <a:lnTo>
                  <a:pt x="3090" y="1352"/>
                </a:lnTo>
                <a:lnTo>
                  <a:pt x="2075" y="337"/>
                </a:lnTo>
                <a:cubicBezTo>
                  <a:pt x="1851" y="112"/>
                  <a:pt x="1556"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1" name="Google Shape;1841;p27"/>
          <p:cNvGrpSpPr/>
          <p:nvPr/>
        </p:nvGrpSpPr>
        <p:grpSpPr>
          <a:xfrm>
            <a:off x="8418034" y="-428223"/>
            <a:ext cx="1035035" cy="957608"/>
            <a:chOff x="940201" y="467822"/>
            <a:chExt cx="4254149" cy="3935914"/>
          </a:xfrm>
        </p:grpSpPr>
        <p:sp>
          <p:nvSpPr>
            <p:cNvPr id="1842" name="Google Shape;1842;p27"/>
            <p:cNvSpPr/>
            <p:nvPr/>
          </p:nvSpPr>
          <p:spPr>
            <a:xfrm>
              <a:off x="940201" y="467822"/>
              <a:ext cx="4254149" cy="3935914"/>
            </a:xfrm>
            <a:custGeom>
              <a:avLst/>
              <a:gdLst/>
              <a:ahLst/>
              <a:cxnLst/>
              <a:rect l="l" t="t" r="r" b="b"/>
              <a:pathLst>
                <a:path w="22181" h="20522" extrusionOk="0">
                  <a:moveTo>
                    <a:pt x="17086" y="684"/>
                  </a:moveTo>
                  <a:cubicBezTo>
                    <a:pt x="17230" y="684"/>
                    <a:pt x="17376" y="723"/>
                    <a:pt x="17508" y="803"/>
                  </a:cubicBezTo>
                  <a:cubicBezTo>
                    <a:pt x="17888" y="1037"/>
                    <a:pt x="18006" y="1534"/>
                    <a:pt x="17773" y="1915"/>
                  </a:cubicBezTo>
                  <a:cubicBezTo>
                    <a:pt x="17621" y="2163"/>
                    <a:pt x="17356" y="2300"/>
                    <a:pt x="17084" y="2300"/>
                  </a:cubicBezTo>
                  <a:cubicBezTo>
                    <a:pt x="16940" y="2300"/>
                    <a:pt x="16794" y="2262"/>
                    <a:pt x="16662" y="2181"/>
                  </a:cubicBezTo>
                  <a:cubicBezTo>
                    <a:pt x="16282" y="1946"/>
                    <a:pt x="16162" y="1448"/>
                    <a:pt x="16396" y="1069"/>
                  </a:cubicBezTo>
                  <a:cubicBezTo>
                    <a:pt x="16549" y="821"/>
                    <a:pt x="16814" y="684"/>
                    <a:pt x="17086" y="684"/>
                  </a:cubicBezTo>
                  <a:close/>
                  <a:moveTo>
                    <a:pt x="17085" y="0"/>
                  </a:moveTo>
                  <a:cubicBezTo>
                    <a:pt x="16585" y="0"/>
                    <a:pt x="16096" y="253"/>
                    <a:pt x="15814" y="711"/>
                  </a:cubicBezTo>
                  <a:cubicBezTo>
                    <a:pt x="15563" y="1121"/>
                    <a:pt x="15534" y="1603"/>
                    <a:pt x="15693" y="2022"/>
                  </a:cubicBezTo>
                  <a:cubicBezTo>
                    <a:pt x="14261" y="1278"/>
                    <a:pt x="12717" y="922"/>
                    <a:pt x="11190" y="922"/>
                  </a:cubicBezTo>
                  <a:cubicBezTo>
                    <a:pt x="7899" y="922"/>
                    <a:pt x="4686" y="2578"/>
                    <a:pt x="2835" y="5587"/>
                  </a:cubicBezTo>
                  <a:cubicBezTo>
                    <a:pt x="1" y="10198"/>
                    <a:pt x="1440" y="16234"/>
                    <a:pt x="6052" y="19068"/>
                  </a:cubicBezTo>
                  <a:cubicBezTo>
                    <a:pt x="7653" y="20052"/>
                    <a:pt x="9425" y="20521"/>
                    <a:pt x="11176" y="20521"/>
                  </a:cubicBezTo>
                  <a:cubicBezTo>
                    <a:pt x="14468" y="20521"/>
                    <a:pt x="17682" y="18863"/>
                    <a:pt x="19532" y="15852"/>
                  </a:cubicBezTo>
                  <a:cubicBezTo>
                    <a:pt x="22181" y="11549"/>
                    <a:pt x="21099" y="6000"/>
                    <a:pt x="17190" y="2976"/>
                  </a:cubicBezTo>
                  <a:cubicBezTo>
                    <a:pt x="17652" y="2943"/>
                    <a:pt x="18092" y="2696"/>
                    <a:pt x="18353" y="2272"/>
                  </a:cubicBezTo>
                  <a:cubicBezTo>
                    <a:pt x="18784" y="1570"/>
                    <a:pt x="18565" y="653"/>
                    <a:pt x="17863" y="221"/>
                  </a:cubicBezTo>
                  <a:cubicBezTo>
                    <a:pt x="17620" y="72"/>
                    <a:pt x="17351" y="0"/>
                    <a:pt x="170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7"/>
            <p:cNvSpPr/>
            <p:nvPr/>
          </p:nvSpPr>
          <p:spPr>
            <a:xfrm>
              <a:off x="1535713" y="1599007"/>
              <a:ext cx="3226717" cy="2491160"/>
            </a:xfrm>
            <a:custGeom>
              <a:avLst/>
              <a:gdLst/>
              <a:ahLst/>
              <a:cxnLst/>
              <a:rect l="l" t="t" r="r" b="b"/>
              <a:pathLst>
                <a:path w="16824" h="12989" extrusionOk="0">
                  <a:moveTo>
                    <a:pt x="14667" y="1"/>
                  </a:moveTo>
                  <a:lnTo>
                    <a:pt x="14667" y="1"/>
                  </a:lnTo>
                  <a:cubicBezTo>
                    <a:pt x="14928" y="1823"/>
                    <a:pt x="14579" y="3742"/>
                    <a:pt x="13541" y="5432"/>
                  </a:cubicBezTo>
                  <a:cubicBezTo>
                    <a:pt x="11999" y="7939"/>
                    <a:pt x="9321" y="9321"/>
                    <a:pt x="6579" y="9321"/>
                  </a:cubicBezTo>
                  <a:cubicBezTo>
                    <a:pt x="5121" y="9321"/>
                    <a:pt x="3645" y="8930"/>
                    <a:pt x="2312" y="8111"/>
                  </a:cubicBezTo>
                  <a:cubicBezTo>
                    <a:pt x="1382" y="7539"/>
                    <a:pt x="607" y="6810"/>
                    <a:pt x="1" y="5980"/>
                  </a:cubicBezTo>
                  <a:lnTo>
                    <a:pt x="1" y="5980"/>
                  </a:lnTo>
                  <a:cubicBezTo>
                    <a:pt x="335" y="8297"/>
                    <a:pt x="1655" y="10455"/>
                    <a:pt x="3806" y="11777"/>
                  </a:cubicBezTo>
                  <a:cubicBezTo>
                    <a:pt x="5139" y="12597"/>
                    <a:pt x="6616" y="12988"/>
                    <a:pt x="8074" y="12988"/>
                  </a:cubicBezTo>
                  <a:cubicBezTo>
                    <a:pt x="10816" y="12988"/>
                    <a:pt x="13493" y="11606"/>
                    <a:pt x="15035" y="9098"/>
                  </a:cubicBezTo>
                  <a:cubicBezTo>
                    <a:pt x="16824" y="6189"/>
                    <a:pt x="16566" y="2598"/>
                    <a:pt x="146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7"/>
            <p:cNvSpPr/>
            <p:nvPr/>
          </p:nvSpPr>
          <p:spPr>
            <a:xfrm>
              <a:off x="1485656" y="958233"/>
              <a:ext cx="2913136" cy="2428445"/>
            </a:xfrm>
            <a:custGeom>
              <a:avLst/>
              <a:gdLst/>
              <a:ahLst/>
              <a:cxnLst/>
              <a:rect l="l" t="t" r="r" b="b"/>
              <a:pathLst>
                <a:path w="15189" h="12662" extrusionOk="0">
                  <a:moveTo>
                    <a:pt x="8349" y="0"/>
                  </a:moveTo>
                  <a:cubicBezTo>
                    <a:pt x="5607" y="0"/>
                    <a:pt x="2929" y="1382"/>
                    <a:pt x="1388" y="3890"/>
                  </a:cubicBezTo>
                  <a:cubicBezTo>
                    <a:pt x="348" y="5580"/>
                    <a:pt x="1" y="7499"/>
                    <a:pt x="262" y="9321"/>
                  </a:cubicBezTo>
                  <a:cubicBezTo>
                    <a:pt x="870" y="10151"/>
                    <a:pt x="1643" y="10880"/>
                    <a:pt x="2573" y="11452"/>
                  </a:cubicBezTo>
                  <a:cubicBezTo>
                    <a:pt x="3906" y="12271"/>
                    <a:pt x="5382" y="12662"/>
                    <a:pt x="6840" y="12662"/>
                  </a:cubicBezTo>
                  <a:cubicBezTo>
                    <a:pt x="9582" y="12662"/>
                    <a:pt x="12260" y="11281"/>
                    <a:pt x="13802" y="8773"/>
                  </a:cubicBezTo>
                  <a:cubicBezTo>
                    <a:pt x="14841" y="7083"/>
                    <a:pt x="15189" y="5164"/>
                    <a:pt x="14928" y="3342"/>
                  </a:cubicBezTo>
                  <a:cubicBezTo>
                    <a:pt x="14320" y="2511"/>
                    <a:pt x="13547" y="1783"/>
                    <a:pt x="12617" y="1211"/>
                  </a:cubicBezTo>
                  <a:cubicBezTo>
                    <a:pt x="11284" y="391"/>
                    <a:pt x="9807" y="0"/>
                    <a:pt x="83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7"/>
            <p:cNvSpPr/>
            <p:nvPr/>
          </p:nvSpPr>
          <p:spPr>
            <a:xfrm>
              <a:off x="2888995" y="1738823"/>
              <a:ext cx="612202" cy="925003"/>
            </a:xfrm>
            <a:custGeom>
              <a:avLst/>
              <a:gdLst/>
              <a:ahLst/>
              <a:cxnLst/>
              <a:rect l="l" t="t" r="r" b="b"/>
              <a:pathLst>
                <a:path w="3192" h="4823" extrusionOk="0">
                  <a:moveTo>
                    <a:pt x="3191" y="0"/>
                  </a:moveTo>
                  <a:lnTo>
                    <a:pt x="125" y="4171"/>
                  </a:lnTo>
                  <a:cubicBezTo>
                    <a:pt x="0" y="4373"/>
                    <a:pt x="63" y="4636"/>
                    <a:pt x="264" y="4759"/>
                  </a:cubicBezTo>
                  <a:cubicBezTo>
                    <a:pt x="335" y="4802"/>
                    <a:pt x="412" y="4823"/>
                    <a:pt x="489" y="4823"/>
                  </a:cubicBezTo>
                  <a:cubicBezTo>
                    <a:pt x="632" y="4823"/>
                    <a:pt x="772" y="4750"/>
                    <a:pt x="852" y="4619"/>
                  </a:cubicBezTo>
                  <a:lnTo>
                    <a:pt x="3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7"/>
            <p:cNvSpPr/>
            <p:nvPr/>
          </p:nvSpPr>
          <p:spPr>
            <a:xfrm>
              <a:off x="2892447" y="2499660"/>
              <a:ext cx="312046" cy="1046598"/>
            </a:xfrm>
            <a:custGeom>
              <a:avLst/>
              <a:gdLst/>
              <a:ahLst/>
              <a:cxnLst/>
              <a:rect l="l" t="t" r="r" b="b"/>
              <a:pathLst>
                <a:path w="1627" h="5457" extrusionOk="0">
                  <a:moveTo>
                    <a:pt x="471" y="0"/>
                  </a:moveTo>
                  <a:cubicBezTo>
                    <a:pt x="439" y="0"/>
                    <a:pt x="407" y="4"/>
                    <a:pt x="374" y="11"/>
                  </a:cubicBezTo>
                  <a:cubicBezTo>
                    <a:pt x="144" y="65"/>
                    <a:pt x="0" y="294"/>
                    <a:pt x="53" y="524"/>
                  </a:cubicBezTo>
                  <a:lnTo>
                    <a:pt x="1626" y="5457"/>
                  </a:lnTo>
                  <a:lnTo>
                    <a:pt x="887" y="332"/>
                  </a:lnTo>
                  <a:cubicBezTo>
                    <a:pt x="841" y="134"/>
                    <a:pt x="666"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7"/>
            <p:cNvSpPr/>
            <p:nvPr/>
          </p:nvSpPr>
          <p:spPr>
            <a:xfrm>
              <a:off x="2948642" y="2551827"/>
              <a:ext cx="68086" cy="59838"/>
            </a:xfrm>
            <a:custGeom>
              <a:avLst/>
              <a:gdLst/>
              <a:ahLst/>
              <a:cxnLst/>
              <a:rect l="l" t="t" r="r" b="b"/>
              <a:pathLst>
                <a:path w="355" h="312" extrusionOk="0">
                  <a:moveTo>
                    <a:pt x="178" y="1"/>
                  </a:moveTo>
                  <a:cubicBezTo>
                    <a:pt x="126" y="1"/>
                    <a:pt x="75" y="27"/>
                    <a:pt x="45" y="75"/>
                  </a:cubicBezTo>
                  <a:cubicBezTo>
                    <a:pt x="0" y="149"/>
                    <a:pt x="23" y="243"/>
                    <a:pt x="96" y="288"/>
                  </a:cubicBezTo>
                  <a:cubicBezTo>
                    <a:pt x="122" y="304"/>
                    <a:pt x="150" y="311"/>
                    <a:pt x="178" y="311"/>
                  </a:cubicBezTo>
                  <a:cubicBezTo>
                    <a:pt x="229" y="311"/>
                    <a:pt x="280" y="285"/>
                    <a:pt x="310" y="237"/>
                  </a:cubicBezTo>
                  <a:cubicBezTo>
                    <a:pt x="354" y="165"/>
                    <a:pt x="332" y="69"/>
                    <a:pt x="258" y="24"/>
                  </a:cubicBezTo>
                  <a:cubicBezTo>
                    <a:pt x="233" y="8"/>
                    <a:pt x="205" y="1"/>
                    <a:pt x="1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7"/>
            <p:cNvSpPr/>
            <p:nvPr/>
          </p:nvSpPr>
          <p:spPr>
            <a:xfrm>
              <a:off x="1535713" y="1599007"/>
              <a:ext cx="3226717" cy="2491160"/>
            </a:xfrm>
            <a:custGeom>
              <a:avLst/>
              <a:gdLst/>
              <a:ahLst/>
              <a:cxnLst/>
              <a:rect l="l" t="t" r="r" b="b"/>
              <a:pathLst>
                <a:path w="16824" h="12989" extrusionOk="0">
                  <a:moveTo>
                    <a:pt x="14667" y="1"/>
                  </a:moveTo>
                  <a:lnTo>
                    <a:pt x="14667" y="1"/>
                  </a:lnTo>
                  <a:cubicBezTo>
                    <a:pt x="14928" y="1823"/>
                    <a:pt x="14579" y="3742"/>
                    <a:pt x="13541" y="5432"/>
                  </a:cubicBezTo>
                  <a:cubicBezTo>
                    <a:pt x="11999" y="7939"/>
                    <a:pt x="9321" y="9321"/>
                    <a:pt x="6579" y="9321"/>
                  </a:cubicBezTo>
                  <a:cubicBezTo>
                    <a:pt x="5121" y="9321"/>
                    <a:pt x="3645" y="8930"/>
                    <a:pt x="2312" y="8111"/>
                  </a:cubicBezTo>
                  <a:cubicBezTo>
                    <a:pt x="1382" y="7539"/>
                    <a:pt x="607" y="6810"/>
                    <a:pt x="1" y="5980"/>
                  </a:cubicBezTo>
                  <a:lnTo>
                    <a:pt x="1" y="5980"/>
                  </a:lnTo>
                  <a:cubicBezTo>
                    <a:pt x="335" y="8297"/>
                    <a:pt x="1655" y="10455"/>
                    <a:pt x="3806" y="11777"/>
                  </a:cubicBezTo>
                  <a:cubicBezTo>
                    <a:pt x="5139" y="12597"/>
                    <a:pt x="6616" y="12988"/>
                    <a:pt x="8074" y="12988"/>
                  </a:cubicBezTo>
                  <a:cubicBezTo>
                    <a:pt x="10816" y="12988"/>
                    <a:pt x="13493" y="11606"/>
                    <a:pt x="15035" y="9098"/>
                  </a:cubicBezTo>
                  <a:cubicBezTo>
                    <a:pt x="16824" y="6189"/>
                    <a:pt x="16566" y="2598"/>
                    <a:pt x="14667" y="1"/>
                  </a:cubicBezTo>
                  <a:close/>
                </a:path>
              </a:pathLst>
            </a:custGeom>
            <a:solidFill>
              <a:schemeClr val="lt1">
                <a:alpha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7"/>
            <p:cNvSpPr/>
            <p:nvPr/>
          </p:nvSpPr>
          <p:spPr>
            <a:xfrm>
              <a:off x="1621828" y="1098049"/>
              <a:ext cx="2989661" cy="2851917"/>
            </a:xfrm>
            <a:custGeom>
              <a:avLst/>
              <a:gdLst/>
              <a:ahLst/>
              <a:cxnLst/>
              <a:rect l="l" t="t" r="r" b="b"/>
              <a:pathLst>
                <a:path w="15588" h="14870" extrusionOk="0">
                  <a:moveTo>
                    <a:pt x="7618" y="230"/>
                  </a:moveTo>
                  <a:cubicBezTo>
                    <a:pt x="8229" y="230"/>
                    <a:pt x="8845" y="309"/>
                    <a:pt x="9453" y="468"/>
                  </a:cubicBezTo>
                  <a:cubicBezTo>
                    <a:pt x="10149" y="650"/>
                    <a:pt x="10805" y="929"/>
                    <a:pt x="11411" y="1305"/>
                  </a:cubicBezTo>
                  <a:lnTo>
                    <a:pt x="10572" y="2553"/>
                  </a:lnTo>
                  <a:lnTo>
                    <a:pt x="10763" y="2681"/>
                  </a:lnTo>
                  <a:lnTo>
                    <a:pt x="11604" y="1428"/>
                  </a:lnTo>
                  <a:cubicBezTo>
                    <a:pt x="11723" y="1507"/>
                    <a:pt x="11839" y="1587"/>
                    <a:pt x="11953" y="1673"/>
                  </a:cubicBezTo>
                  <a:cubicBezTo>
                    <a:pt x="14303" y="3437"/>
                    <a:pt x="15343" y="6413"/>
                    <a:pt x="14599" y="9257"/>
                  </a:cubicBezTo>
                  <a:cubicBezTo>
                    <a:pt x="14395" y="10035"/>
                    <a:pt x="14069" y="10760"/>
                    <a:pt x="13638" y="11414"/>
                  </a:cubicBezTo>
                  <a:lnTo>
                    <a:pt x="12353" y="10519"/>
                  </a:lnTo>
                  <a:lnTo>
                    <a:pt x="12223" y="10707"/>
                  </a:lnTo>
                  <a:lnTo>
                    <a:pt x="13509" y="11602"/>
                  </a:lnTo>
                  <a:cubicBezTo>
                    <a:pt x="12926" y="12428"/>
                    <a:pt x="12170" y="13126"/>
                    <a:pt x="11271" y="13652"/>
                  </a:cubicBezTo>
                  <a:cubicBezTo>
                    <a:pt x="10152" y="14306"/>
                    <a:pt x="8906" y="14641"/>
                    <a:pt x="7643" y="14641"/>
                  </a:cubicBezTo>
                  <a:cubicBezTo>
                    <a:pt x="7032" y="14641"/>
                    <a:pt x="6417" y="14563"/>
                    <a:pt x="5811" y="14404"/>
                  </a:cubicBezTo>
                  <a:cubicBezTo>
                    <a:pt x="5138" y="14228"/>
                    <a:pt x="4503" y="13958"/>
                    <a:pt x="3920" y="13609"/>
                  </a:cubicBezTo>
                  <a:lnTo>
                    <a:pt x="4691" y="12372"/>
                  </a:lnTo>
                  <a:lnTo>
                    <a:pt x="4497" y="12251"/>
                  </a:lnTo>
                  <a:lnTo>
                    <a:pt x="3726" y="13487"/>
                  </a:lnTo>
                  <a:cubicBezTo>
                    <a:pt x="2602" y="12762"/>
                    <a:pt x="1691" y="11732"/>
                    <a:pt x="1108" y="10488"/>
                  </a:cubicBezTo>
                  <a:cubicBezTo>
                    <a:pt x="396" y="8971"/>
                    <a:pt x="238" y="7239"/>
                    <a:pt x="663" y="5614"/>
                  </a:cubicBezTo>
                  <a:cubicBezTo>
                    <a:pt x="841" y="4935"/>
                    <a:pt x="1113" y="4297"/>
                    <a:pt x="1465" y="3711"/>
                  </a:cubicBezTo>
                  <a:lnTo>
                    <a:pt x="2639" y="4471"/>
                  </a:lnTo>
                  <a:lnTo>
                    <a:pt x="2762" y="4279"/>
                  </a:lnTo>
                  <a:lnTo>
                    <a:pt x="1587" y="3518"/>
                  </a:lnTo>
                  <a:cubicBezTo>
                    <a:pt x="2191" y="2585"/>
                    <a:pt x="3006" y="1798"/>
                    <a:pt x="3993" y="1220"/>
                  </a:cubicBezTo>
                  <a:cubicBezTo>
                    <a:pt x="5111" y="565"/>
                    <a:pt x="6355" y="230"/>
                    <a:pt x="7618" y="230"/>
                  </a:cubicBezTo>
                  <a:close/>
                  <a:moveTo>
                    <a:pt x="7619" y="0"/>
                  </a:moveTo>
                  <a:cubicBezTo>
                    <a:pt x="6315" y="0"/>
                    <a:pt x="5029" y="346"/>
                    <a:pt x="3874" y="1022"/>
                  </a:cubicBezTo>
                  <a:cubicBezTo>
                    <a:pt x="2161" y="2025"/>
                    <a:pt x="942" y="3635"/>
                    <a:pt x="440" y="5556"/>
                  </a:cubicBezTo>
                  <a:cubicBezTo>
                    <a:pt x="1" y="7233"/>
                    <a:pt x="165" y="9019"/>
                    <a:pt x="899" y="10584"/>
                  </a:cubicBezTo>
                  <a:cubicBezTo>
                    <a:pt x="1840" y="12592"/>
                    <a:pt x="3609" y="14064"/>
                    <a:pt x="5751" y="14624"/>
                  </a:cubicBezTo>
                  <a:cubicBezTo>
                    <a:pt x="6377" y="14788"/>
                    <a:pt x="7011" y="14869"/>
                    <a:pt x="7642" y="14869"/>
                  </a:cubicBezTo>
                  <a:cubicBezTo>
                    <a:pt x="8945" y="14869"/>
                    <a:pt x="10230" y="14523"/>
                    <a:pt x="11385" y="13847"/>
                  </a:cubicBezTo>
                  <a:cubicBezTo>
                    <a:pt x="13097" y="12843"/>
                    <a:pt x="14317" y="11233"/>
                    <a:pt x="14819" y="9313"/>
                  </a:cubicBezTo>
                  <a:cubicBezTo>
                    <a:pt x="15588" y="6381"/>
                    <a:pt x="14515" y="3309"/>
                    <a:pt x="12089" y="1488"/>
                  </a:cubicBezTo>
                  <a:cubicBezTo>
                    <a:pt x="11315" y="908"/>
                    <a:pt x="10448" y="490"/>
                    <a:pt x="9509" y="245"/>
                  </a:cubicBezTo>
                  <a:cubicBezTo>
                    <a:pt x="8884" y="81"/>
                    <a:pt x="8249" y="0"/>
                    <a:pt x="7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0" name="Google Shape;1850;p27"/>
          <p:cNvSpPr/>
          <p:nvPr/>
        </p:nvSpPr>
        <p:spPr>
          <a:xfrm rot="-191" flipH="1">
            <a:off x="2022729" y="-578653"/>
            <a:ext cx="2274465" cy="1011363"/>
          </a:xfrm>
          <a:custGeom>
            <a:avLst/>
            <a:gdLst/>
            <a:ahLst/>
            <a:cxnLst/>
            <a:rect l="l" t="t" r="r" b="b"/>
            <a:pathLst>
              <a:path w="50510" h="22461" fill="none" extrusionOk="0">
                <a:moveTo>
                  <a:pt x="4938" y="2301"/>
                </a:moveTo>
                <a:cubicBezTo>
                  <a:pt x="4938" y="2301"/>
                  <a:pt x="0" y="7475"/>
                  <a:pt x="5128" y="15874"/>
                </a:cubicBezTo>
                <a:cubicBezTo>
                  <a:pt x="5128" y="15874"/>
                  <a:pt x="9575" y="22461"/>
                  <a:pt x="16976" y="17787"/>
                </a:cubicBezTo>
                <a:cubicBezTo>
                  <a:pt x="18640" y="16545"/>
                  <a:pt x="20622" y="15532"/>
                  <a:pt x="22624" y="14987"/>
                </a:cubicBezTo>
                <a:cubicBezTo>
                  <a:pt x="27121" y="13763"/>
                  <a:pt x="31216" y="16768"/>
                  <a:pt x="35411" y="17807"/>
                </a:cubicBezTo>
                <a:cubicBezTo>
                  <a:pt x="38253" y="18512"/>
                  <a:pt x="41637" y="17704"/>
                  <a:pt x="44281" y="16320"/>
                </a:cubicBezTo>
                <a:cubicBezTo>
                  <a:pt x="49842" y="13406"/>
                  <a:pt x="50118" y="5671"/>
                  <a:pt x="50510" y="0"/>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7"/>
          <p:cNvSpPr/>
          <p:nvPr/>
        </p:nvSpPr>
        <p:spPr>
          <a:xfrm rot="-10799809">
            <a:off x="4673804" y="4743222"/>
            <a:ext cx="2274465" cy="1011363"/>
          </a:xfrm>
          <a:custGeom>
            <a:avLst/>
            <a:gdLst/>
            <a:ahLst/>
            <a:cxnLst/>
            <a:rect l="l" t="t" r="r" b="b"/>
            <a:pathLst>
              <a:path w="50510" h="22461" fill="none" extrusionOk="0">
                <a:moveTo>
                  <a:pt x="4938" y="2301"/>
                </a:moveTo>
                <a:cubicBezTo>
                  <a:pt x="4938" y="2301"/>
                  <a:pt x="0" y="7475"/>
                  <a:pt x="5128" y="15874"/>
                </a:cubicBezTo>
                <a:cubicBezTo>
                  <a:pt x="5128" y="15874"/>
                  <a:pt x="9575" y="22461"/>
                  <a:pt x="16976" y="17787"/>
                </a:cubicBezTo>
                <a:cubicBezTo>
                  <a:pt x="18640" y="16545"/>
                  <a:pt x="20622" y="15532"/>
                  <a:pt x="22624" y="14987"/>
                </a:cubicBezTo>
                <a:cubicBezTo>
                  <a:pt x="27121" y="13763"/>
                  <a:pt x="31216" y="16768"/>
                  <a:pt x="35411" y="17807"/>
                </a:cubicBezTo>
                <a:cubicBezTo>
                  <a:pt x="38253" y="18512"/>
                  <a:pt x="41637" y="17704"/>
                  <a:pt x="44281" y="16320"/>
                </a:cubicBezTo>
                <a:cubicBezTo>
                  <a:pt x="49842" y="13406"/>
                  <a:pt x="50118" y="5671"/>
                  <a:pt x="50510" y="0"/>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7"/>
          <p:cNvSpPr/>
          <p:nvPr/>
        </p:nvSpPr>
        <p:spPr>
          <a:xfrm>
            <a:off x="7920550" y="4839563"/>
            <a:ext cx="186813" cy="186676"/>
          </a:xfrm>
          <a:custGeom>
            <a:avLst/>
            <a:gdLst/>
            <a:ahLst/>
            <a:cxnLst/>
            <a:rect l="l" t="t" r="r" b="b"/>
            <a:pathLst>
              <a:path w="6113" h="6108" extrusionOk="0">
                <a:moveTo>
                  <a:pt x="3057" y="977"/>
                </a:moveTo>
                <a:cubicBezTo>
                  <a:pt x="4206" y="977"/>
                  <a:pt x="5131" y="1907"/>
                  <a:pt x="5131" y="3051"/>
                </a:cubicBezTo>
                <a:cubicBezTo>
                  <a:pt x="5131" y="4201"/>
                  <a:pt x="4206" y="5132"/>
                  <a:pt x="3057" y="5132"/>
                </a:cubicBezTo>
                <a:cubicBezTo>
                  <a:pt x="1913" y="5132"/>
                  <a:pt x="982" y="4201"/>
                  <a:pt x="982" y="3051"/>
                </a:cubicBezTo>
                <a:cubicBezTo>
                  <a:pt x="982" y="1907"/>
                  <a:pt x="1907" y="977"/>
                  <a:pt x="3057" y="977"/>
                </a:cubicBezTo>
                <a:close/>
                <a:moveTo>
                  <a:pt x="3057" y="1"/>
                </a:moveTo>
                <a:cubicBezTo>
                  <a:pt x="1369" y="1"/>
                  <a:pt x="0" y="1369"/>
                  <a:pt x="0" y="3051"/>
                </a:cubicBezTo>
                <a:cubicBezTo>
                  <a:pt x="0" y="4739"/>
                  <a:pt x="1369" y="6108"/>
                  <a:pt x="3057" y="6108"/>
                </a:cubicBezTo>
                <a:cubicBezTo>
                  <a:pt x="4744" y="6108"/>
                  <a:pt x="6113" y="4739"/>
                  <a:pt x="6113" y="3051"/>
                </a:cubicBezTo>
                <a:cubicBezTo>
                  <a:pt x="6113" y="1369"/>
                  <a:pt x="4744" y="1"/>
                  <a:pt x="3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3" name="Google Shape;1853;p27"/>
          <p:cNvGrpSpPr/>
          <p:nvPr/>
        </p:nvGrpSpPr>
        <p:grpSpPr>
          <a:xfrm>
            <a:off x="8723458" y="878087"/>
            <a:ext cx="262163" cy="531538"/>
            <a:chOff x="2322875" y="1049950"/>
            <a:chExt cx="1301705" cy="2640525"/>
          </a:xfrm>
        </p:grpSpPr>
        <p:sp>
          <p:nvSpPr>
            <p:cNvPr id="1854" name="Google Shape;1854;p27"/>
            <p:cNvSpPr/>
            <p:nvPr/>
          </p:nvSpPr>
          <p:spPr>
            <a:xfrm>
              <a:off x="2322875" y="1049950"/>
              <a:ext cx="1301705" cy="2228295"/>
            </a:xfrm>
            <a:custGeom>
              <a:avLst/>
              <a:gdLst/>
              <a:ahLst/>
              <a:cxnLst/>
              <a:rect l="l" t="t" r="r" b="b"/>
              <a:pathLst>
                <a:path w="10872" h="18611" extrusionOk="0">
                  <a:moveTo>
                    <a:pt x="5442" y="2763"/>
                  </a:moveTo>
                  <a:cubicBezTo>
                    <a:pt x="5449" y="2763"/>
                    <a:pt x="5456" y="2763"/>
                    <a:pt x="5463" y="2763"/>
                  </a:cubicBezTo>
                  <a:cubicBezTo>
                    <a:pt x="6992" y="2776"/>
                    <a:pt x="8222" y="4027"/>
                    <a:pt x="8208" y="5556"/>
                  </a:cubicBezTo>
                  <a:cubicBezTo>
                    <a:pt x="8196" y="7077"/>
                    <a:pt x="6958" y="8301"/>
                    <a:pt x="5441" y="8301"/>
                  </a:cubicBezTo>
                  <a:cubicBezTo>
                    <a:pt x="5433" y="8301"/>
                    <a:pt x="5425" y="8301"/>
                    <a:pt x="5417" y="8301"/>
                  </a:cubicBezTo>
                  <a:cubicBezTo>
                    <a:pt x="5305" y="8299"/>
                    <a:pt x="5195" y="8290"/>
                    <a:pt x="5088" y="8277"/>
                  </a:cubicBezTo>
                  <a:cubicBezTo>
                    <a:pt x="3716" y="8102"/>
                    <a:pt x="2659" y="6927"/>
                    <a:pt x="2671" y="5509"/>
                  </a:cubicBezTo>
                  <a:cubicBezTo>
                    <a:pt x="2683" y="4091"/>
                    <a:pt x="3759" y="2934"/>
                    <a:pt x="5132" y="2781"/>
                  </a:cubicBezTo>
                  <a:cubicBezTo>
                    <a:pt x="5234" y="2770"/>
                    <a:pt x="5337" y="2763"/>
                    <a:pt x="5442" y="2763"/>
                  </a:cubicBezTo>
                  <a:close/>
                  <a:moveTo>
                    <a:pt x="5441" y="1"/>
                  </a:moveTo>
                  <a:cubicBezTo>
                    <a:pt x="5346" y="1"/>
                    <a:pt x="5251" y="3"/>
                    <a:pt x="5157" y="8"/>
                  </a:cubicBezTo>
                  <a:cubicBezTo>
                    <a:pt x="3050" y="119"/>
                    <a:pt x="1010" y="1456"/>
                    <a:pt x="525" y="4033"/>
                  </a:cubicBezTo>
                  <a:cubicBezTo>
                    <a:pt x="1" y="6825"/>
                    <a:pt x="840" y="11210"/>
                    <a:pt x="5004" y="18080"/>
                  </a:cubicBezTo>
                  <a:cubicBezTo>
                    <a:pt x="5111" y="18255"/>
                    <a:pt x="5220" y="18432"/>
                    <a:pt x="5330" y="18611"/>
                  </a:cubicBezTo>
                  <a:cubicBezTo>
                    <a:pt x="9898" y="11510"/>
                    <a:pt x="10872" y="6988"/>
                    <a:pt x="10380" y="4116"/>
                  </a:cubicBezTo>
                  <a:cubicBezTo>
                    <a:pt x="9912" y="1377"/>
                    <a:pt x="7676"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7"/>
            <p:cNvSpPr/>
            <p:nvPr/>
          </p:nvSpPr>
          <p:spPr>
            <a:xfrm>
              <a:off x="2681824" y="3509683"/>
              <a:ext cx="584881" cy="180792"/>
            </a:xfrm>
            <a:custGeom>
              <a:avLst/>
              <a:gdLst/>
              <a:ahLst/>
              <a:cxnLst/>
              <a:rect l="l" t="t" r="r" b="b"/>
              <a:pathLst>
                <a:path w="4885" h="1510" extrusionOk="0">
                  <a:moveTo>
                    <a:pt x="2442" y="1"/>
                  </a:moveTo>
                  <a:cubicBezTo>
                    <a:pt x="1094" y="1"/>
                    <a:pt x="1" y="340"/>
                    <a:pt x="1" y="756"/>
                  </a:cubicBezTo>
                  <a:cubicBezTo>
                    <a:pt x="1" y="1171"/>
                    <a:pt x="1094" y="1509"/>
                    <a:pt x="2442" y="1509"/>
                  </a:cubicBezTo>
                  <a:cubicBezTo>
                    <a:pt x="3791" y="1509"/>
                    <a:pt x="4884" y="1172"/>
                    <a:pt x="4884" y="756"/>
                  </a:cubicBezTo>
                  <a:cubicBezTo>
                    <a:pt x="4884" y="339"/>
                    <a:pt x="3791"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7"/>
            <p:cNvSpPr/>
            <p:nvPr/>
          </p:nvSpPr>
          <p:spPr>
            <a:xfrm>
              <a:off x="2922002" y="1049950"/>
              <a:ext cx="702576" cy="2228295"/>
            </a:xfrm>
            <a:custGeom>
              <a:avLst/>
              <a:gdLst/>
              <a:ahLst/>
              <a:cxnLst/>
              <a:rect l="l" t="t" r="r" b="b"/>
              <a:pathLst>
                <a:path w="5868" h="18611" extrusionOk="0">
                  <a:moveTo>
                    <a:pt x="439" y="0"/>
                  </a:moveTo>
                  <a:cubicBezTo>
                    <a:pt x="343" y="0"/>
                    <a:pt x="248" y="3"/>
                    <a:pt x="153" y="8"/>
                  </a:cubicBezTo>
                  <a:cubicBezTo>
                    <a:pt x="2258" y="153"/>
                    <a:pt x="4275" y="1524"/>
                    <a:pt x="4716" y="4110"/>
                  </a:cubicBezTo>
                  <a:cubicBezTo>
                    <a:pt x="5195" y="6911"/>
                    <a:pt x="4281" y="11280"/>
                    <a:pt x="0" y="18080"/>
                  </a:cubicBezTo>
                  <a:cubicBezTo>
                    <a:pt x="107" y="18255"/>
                    <a:pt x="216" y="18432"/>
                    <a:pt x="326" y="18611"/>
                  </a:cubicBezTo>
                  <a:cubicBezTo>
                    <a:pt x="4894" y="11510"/>
                    <a:pt x="5868" y="6988"/>
                    <a:pt x="5376" y="4116"/>
                  </a:cubicBezTo>
                  <a:cubicBezTo>
                    <a:pt x="4908" y="1378"/>
                    <a:pt x="2673" y="0"/>
                    <a:pt x="439" y="0"/>
                  </a:cubicBezTo>
                  <a:close/>
                </a:path>
              </a:pathLst>
            </a:custGeom>
            <a:solidFill>
              <a:schemeClr val="dk1">
                <a:alpha val="589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 name="Google Shape;1857;p27"/>
          <p:cNvGrpSpPr/>
          <p:nvPr/>
        </p:nvGrpSpPr>
        <p:grpSpPr>
          <a:xfrm>
            <a:off x="186596" y="3483599"/>
            <a:ext cx="262163" cy="531538"/>
            <a:chOff x="2322875" y="1049950"/>
            <a:chExt cx="1301705" cy="2640525"/>
          </a:xfrm>
        </p:grpSpPr>
        <p:sp>
          <p:nvSpPr>
            <p:cNvPr id="1858" name="Google Shape;1858;p27"/>
            <p:cNvSpPr/>
            <p:nvPr/>
          </p:nvSpPr>
          <p:spPr>
            <a:xfrm>
              <a:off x="2322875" y="1049950"/>
              <a:ext cx="1301705" cy="2228295"/>
            </a:xfrm>
            <a:custGeom>
              <a:avLst/>
              <a:gdLst/>
              <a:ahLst/>
              <a:cxnLst/>
              <a:rect l="l" t="t" r="r" b="b"/>
              <a:pathLst>
                <a:path w="10872" h="18611" extrusionOk="0">
                  <a:moveTo>
                    <a:pt x="5442" y="2763"/>
                  </a:moveTo>
                  <a:cubicBezTo>
                    <a:pt x="5449" y="2763"/>
                    <a:pt x="5456" y="2763"/>
                    <a:pt x="5463" y="2763"/>
                  </a:cubicBezTo>
                  <a:cubicBezTo>
                    <a:pt x="6992" y="2776"/>
                    <a:pt x="8222" y="4027"/>
                    <a:pt x="8208" y="5556"/>
                  </a:cubicBezTo>
                  <a:cubicBezTo>
                    <a:pt x="8196" y="7077"/>
                    <a:pt x="6958" y="8301"/>
                    <a:pt x="5441" y="8301"/>
                  </a:cubicBezTo>
                  <a:cubicBezTo>
                    <a:pt x="5433" y="8301"/>
                    <a:pt x="5425" y="8301"/>
                    <a:pt x="5417" y="8301"/>
                  </a:cubicBezTo>
                  <a:cubicBezTo>
                    <a:pt x="5305" y="8299"/>
                    <a:pt x="5195" y="8290"/>
                    <a:pt x="5088" y="8277"/>
                  </a:cubicBezTo>
                  <a:cubicBezTo>
                    <a:pt x="3716" y="8102"/>
                    <a:pt x="2659" y="6927"/>
                    <a:pt x="2671" y="5509"/>
                  </a:cubicBezTo>
                  <a:cubicBezTo>
                    <a:pt x="2683" y="4091"/>
                    <a:pt x="3759" y="2934"/>
                    <a:pt x="5132" y="2781"/>
                  </a:cubicBezTo>
                  <a:cubicBezTo>
                    <a:pt x="5234" y="2770"/>
                    <a:pt x="5337" y="2763"/>
                    <a:pt x="5442" y="2763"/>
                  </a:cubicBezTo>
                  <a:close/>
                  <a:moveTo>
                    <a:pt x="5441" y="1"/>
                  </a:moveTo>
                  <a:cubicBezTo>
                    <a:pt x="5346" y="1"/>
                    <a:pt x="5251" y="3"/>
                    <a:pt x="5157" y="8"/>
                  </a:cubicBezTo>
                  <a:cubicBezTo>
                    <a:pt x="3050" y="119"/>
                    <a:pt x="1010" y="1456"/>
                    <a:pt x="525" y="4033"/>
                  </a:cubicBezTo>
                  <a:cubicBezTo>
                    <a:pt x="1" y="6825"/>
                    <a:pt x="840" y="11210"/>
                    <a:pt x="5004" y="18080"/>
                  </a:cubicBezTo>
                  <a:cubicBezTo>
                    <a:pt x="5111" y="18255"/>
                    <a:pt x="5220" y="18432"/>
                    <a:pt x="5330" y="18611"/>
                  </a:cubicBezTo>
                  <a:cubicBezTo>
                    <a:pt x="9898" y="11510"/>
                    <a:pt x="10872" y="6988"/>
                    <a:pt x="10380" y="4116"/>
                  </a:cubicBezTo>
                  <a:cubicBezTo>
                    <a:pt x="9912" y="1377"/>
                    <a:pt x="7676"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7"/>
            <p:cNvSpPr/>
            <p:nvPr/>
          </p:nvSpPr>
          <p:spPr>
            <a:xfrm>
              <a:off x="2681824" y="3509683"/>
              <a:ext cx="584881" cy="180792"/>
            </a:xfrm>
            <a:custGeom>
              <a:avLst/>
              <a:gdLst/>
              <a:ahLst/>
              <a:cxnLst/>
              <a:rect l="l" t="t" r="r" b="b"/>
              <a:pathLst>
                <a:path w="4885" h="1510" extrusionOk="0">
                  <a:moveTo>
                    <a:pt x="2442" y="1"/>
                  </a:moveTo>
                  <a:cubicBezTo>
                    <a:pt x="1094" y="1"/>
                    <a:pt x="1" y="340"/>
                    <a:pt x="1" y="756"/>
                  </a:cubicBezTo>
                  <a:cubicBezTo>
                    <a:pt x="1" y="1171"/>
                    <a:pt x="1094" y="1509"/>
                    <a:pt x="2442" y="1509"/>
                  </a:cubicBezTo>
                  <a:cubicBezTo>
                    <a:pt x="3791" y="1509"/>
                    <a:pt x="4884" y="1172"/>
                    <a:pt x="4884" y="756"/>
                  </a:cubicBezTo>
                  <a:cubicBezTo>
                    <a:pt x="4884" y="339"/>
                    <a:pt x="3791"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7"/>
            <p:cNvSpPr/>
            <p:nvPr/>
          </p:nvSpPr>
          <p:spPr>
            <a:xfrm>
              <a:off x="2922002" y="1049950"/>
              <a:ext cx="702576" cy="2228295"/>
            </a:xfrm>
            <a:custGeom>
              <a:avLst/>
              <a:gdLst/>
              <a:ahLst/>
              <a:cxnLst/>
              <a:rect l="l" t="t" r="r" b="b"/>
              <a:pathLst>
                <a:path w="5868" h="18611" extrusionOk="0">
                  <a:moveTo>
                    <a:pt x="439" y="0"/>
                  </a:moveTo>
                  <a:cubicBezTo>
                    <a:pt x="343" y="0"/>
                    <a:pt x="248" y="3"/>
                    <a:pt x="153" y="8"/>
                  </a:cubicBezTo>
                  <a:cubicBezTo>
                    <a:pt x="2258" y="153"/>
                    <a:pt x="4275" y="1524"/>
                    <a:pt x="4716" y="4110"/>
                  </a:cubicBezTo>
                  <a:cubicBezTo>
                    <a:pt x="5195" y="6911"/>
                    <a:pt x="4281" y="11280"/>
                    <a:pt x="0" y="18080"/>
                  </a:cubicBezTo>
                  <a:cubicBezTo>
                    <a:pt x="107" y="18255"/>
                    <a:pt x="216" y="18432"/>
                    <a:pt x="326" y="18611"/>
                  </a:cubicBezTo>
                  <a:cubicBezTo>
                    <a:pt x="4894" y="11510"/>
                    <a:pt x="5868" y="6988"/>
                    <a:pt x="5376" y="4116"/>
                  </a:cubicBezTo>
                  <a:cubicBezTo>
                    <a:pt x="4908" y="1378"/>
                    <a:pt x="2673" y="0"/>
                    <a:pt x="439" y="0"/>
                  </a:cubicBezTo>
                  <a:close/>
                </a:path>
              </a:pathLst>
            </a:custGeom>
            <a:solidFill>
              <a:schemeClr val="dk1">
                <a:alpha val="589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1" name="Google Shape;1861;p27"/>
          <p:cNvSpPr/>
          <p:nvPr/>
        </p:nvSpPr>
        <p:spPr>
          <a:xfrm>
            <a:off x="186599" y="1037226"/>
            <a:ext cx="158296" cy="152513"/>
          </a:xfrm>
          <a:custGeom>
            <a:avLst/>
            <a:gdLst/>
            <a:ahLst/>
            <a:cxnLst/>
            <a:rect l="l" t="t" r="r" b="b"/>
            <a:pathLst>
              <a:path w="6175" h="5950" extrusionOk="0">
                <a:moveTo>
                  <a:pt x="1262" y="0"/>
                </a:moveTo>
                <a:cubicBezTo>
                  <a:pt x="968" y="0"/>
                  <a:pt x="673" y="112"/>
                  <a:pt x="449" y="337"/>
                </a:cubicBezTo>
                <a:cubicBezTo>
                  <a:pt x="0" y="785"/>
                  <a:pt x="0" y="1514"/>
                  <a:pt x="449" y="1963"/>
                </a:cubicBezTo>
                <a:lnTo>
                  <a:pt x="1464" y="2978"/>
                </a:lnTo>
                <a:lnTo>
                  <a:pt x="449" y="3993"/>
                </a:lnTo>
                <a:cubicBezTo>
                  <a:pt x="0" y="4441"/>
                  <a:pt x="0" y="5165"/>
                  <a:pt x="449" y="5613"/>
                </a:cubicBezTo>
                <a:cubicBezTo>
                  <a:pt x="673" y="5838"/>
                  <a:pt x="968" y="5950"/>
                  <a:pt x="1262" y="5950"/>
                </a:cubicBezTo>
                <a:cubicBezTo>
                  <a:pt x="1556" y="5950"/>
                  <a:pt x="1851" y="5838"/>
                  <a:pt x="2075" y="5613"/>
                </a:cubicBezTo>
                <a:lnTo>
                  <a:pt x="3090" y="4598"/>
                </a:lnTo>
                <a:lnTo>
                  <a:pt x="4105" y="5613"/>
                </a:lnTo>
                <a:cubicBezTo>
                  <a:pt x="4329" y="5838"/>
                  <a:pt x="4622" y="5950"/>
                  <a:pt x="4915" y="5950"/>
                </a:cubicBezTo>
                <a:cubicBezTo>
                  <a:pt x="5208" y="5950"/>
                  <a:pt x="5501" y="5838"/>
                  <a:pt x="5726" y="5613"/>
                </a:cubicBezTo>
                <a:cubicBezTo>
                  <a:pt x="6174" y="5165"/>
                  <a:pt x="6174" y="4441"/>
                  <a:pt x="5726" y="3993"/>
                </a:cubicBezTo>
                <a:lnTo>
                  <a:pt x="4711" y="2978"/>
                </a:lnTo>
                <a:lnTo>
                  <a:pt x="5726" y="1963"/>
                </a:lnTo>
                <a:cubicBezTo>
                  <a:pt x="6174" y="1514"/>
                  <a:pt x="6174" y="785"/>
                  <a:pt x="5726" y="337"/>
                </a:cubicBezTo>
                <a:cubicBezTo>
                  <a:pt x="5501" y="112"/>
                  <a:pt x="5208" y="0"/>
                  <a:pt x="4915" y="0"/>
                </a:cubicBezTo>
                <a:cubicBezTo>
                  <a:pt x="4622" y="0"/>
                  <a:pt x="4329" y="112"/>
                  <a:pt x="4105" y="337"/>
                </a:cubicBezTo>
                <a:lnTo>
                  <a:pt x="3090" y="1352"/>
                </a:lnTo>
                <a:lnTo>
                  <a:pt x="2075" y="337"/>
                </a:lnTo>
                <a:cubicBezTo>
                  <a:pt x="1851" y="112"/>
                  <a:pt x="1556"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365"/>
        <p:cNvGrpSpPr/>
        <p:nvPr/>
      </p:nvGrpSpPr>
      <p:grpSpPr>
        <a:xfrm>
          <a:off x="0" y="0"/>
          <a:ext cx="0" cy="0"/>
          <a:chOff x="0" y="0"/>
          <a:chExt cx="0" cy="0"/>
        </a:xfrm>
      </p:grpSpPr>
      <p:sp>
        <p:nvSpPr>
          <p:cNvPr id="2366" name="Google Shape;2366;p34"/>
          <p:cNvSpPr/>
          <p:nvPr/>
        </p:nvSpPr>
        <p:spPr>
          <a:xfrm flipH="1">
            <a:off x="2278495" y="-53"/>
            <a:ext cx="3579132" cy="1128476"/>
          </a:xfrm>
          <a:custGeom>
            <a:avLst/>
            <a:gdLst/>
            <a:ahLst/>
            <a:cxnLst/>
            <a:rect l="l" t="t" r="r" b="b"/>
            <a:pathLst>
              <a:path w="42941" h="13539" extrusionOk="0">
                <a:moveTo>
                  <a:pt x="1" y="1"/>
                </a:moveTo>
                <a:cubicBezTo>
                  <a:pt x="2260" y="4416"/>
                  <a:pt x="6526" y="11298"/>
                  <a:pt x="11910" y="13122"/>
                </a:cubicBezTo>
                <a:cubicBezTo>
                  <a:pt x="12760" y="13411"/>
                  <a:pt x="13529" y="13538"/>
                  <a:pt x="14235" y="13538"/>
                </a:cubicBezTo>
                <a:cubicBezTo>
                  <a:pt x="19600" y="13538"/>
                  <a:pt x="21421" y="6191"/>
                  <a:pt x="28940" y="6191"/>
                </a:cubicBezTo>
                <a:cubicBezTo>
                  <a:pt x="29865" y="6191"/>
                  <a:pt x="30876" y="6302"/>
                  <a:pt x="31990" y="6552"/>
                </a:cubicBezTo>
                <a:cubicBezTo>
                  <a:pt x="33113" y="6803"/>
                  <a:pt x="34124" y="6917"/>
                  <a:pt x="35034" y="6917"/>
                </a:cubicBezTo>
                <a:cubicBezTo>
                  <a:pt x="40523" y="6917"/>
                  <a:pt x="42339" y="2794"/>
                  <a:pt x="429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4"/>
          <p:cNvSpPr/>
          <p:nvPr/>
        </p:nvSpPr>
        <p:spPr>
          <a:xfrm rot="-5400000">
            <a:off x="6646936" y="2646440"/>
            <a:ext cx="2226875" cy="2767242"/>
          </a:xfrm>
          <a:custGeom>
            <a:avLst/>
            <a:gdLst/>
            <a:ahLst/>
            <a:cxnLst/>
            <a:rect l="l" t="t" r="r" b="b"/>
            <a:pathLst>
              <a:path w="23083" h="28685" extrusionOk="0">
                <a:moveTo>
                  <a:pt x="0" y="1"/>
                </a:moveTo>
                <a:lnTo>
                  <a:pt x="0" y="28685"/>
                </a:lnTo>
                <a:lnTo>
                  <a:pt x="21459" y="28685"/>
                </a:lnTo>
                <a:cubicBezTo>
                  <a:pt x="21459" y="28685"/>
                  <a:pt x="23082" y="26140"/>
                  <a:pt x="18030" y="21621"/>
                </a:cubicBezTo>
                <a:cubicBezTo>
                  <a:pt x="12978" y="17100"/>
                  <a:pt x="5798" y="19892"/>
                  <a:pt x="5866" y="10775"/>
                </a:cubicBezTo>
                <a:cubicBezTo>
                  <a:pt x="5932" y="1659"/>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4"/>
          <p:cNvSpPr/>
          <p:nvPr/>
        </p:nvSpPr>
        <p:spPr>
          <a:xfrm rot="5400000">
            <a:off x="137007" y="2370700"/>
            <a:ext cx="2616871" cy="2890847"/>
          </a:xfrm>
          <a:custGeom>
            <a:avLst/>
            <a:gdLst/>
            <a:ahLst/>
            <a:cxnLst/>
            <a:rect l="l" t="t" r="r" b="b"/>
            <a:pathLst>
              <a:path w="35850" h="39602" extrusionOk="0">
                <a:moveTo>
                  <a:pt x="35849" y="0"/>
                </a:moveTo>
                <a:cubicBezTo>
                  <a:pt x="31348" y="819"/>
                  <a:pt x="27986" y="1572"/>
                  <a:pt x="29982" y="14272"/>
                </a:cubicBezTo>
                <a:cubicBezTo>
                  <a:pt x="31965" y="26890"/>
                  <a:pt x="26923" y="30426"/>
                  <a:pt x="13686" y="30426"/>
                </a:cubicBezTo>
                <a:cubicBezTo>
                  <a:pt x="13600" y="30426"/>
                  <a:pt x="13514" y="30425"/>
                  <a:pt x="13427" y="30425"/>
                </a:cubicBezTo>
                <a:cubicBezTo>
                  <a:pt x="13395" y="30425"/>
                  <a:pt x="13362" y="30425"/>
                  <a:pt x="13330" y="30425"/>
                </a:cubicBezTo>
                <a:cubicBezTo>
                  <a:pt x="0" y="30425"/>
                  <a:pt x="1035" y="39600"/>
                  <a:pt x="1035" y="39600"/>
                </a:cubicBezTo>
                <a:lnTo>
                  <a:pt x="1035" y="39601"/>
                </a:lnTo>
                <a:lnTo>
                  <a:pt x="35849" y="39601"/>
                </a:lnTo>
                <a:lnTo>
                  <a:pt x="358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9" name="Google Shape;2369;p34"/>
          <p:cNvGrpSpPr/>
          <p:nvPr/>
        </p:nvGrpSpPr>
        <p:grpSpPr>
          <a:xfrm>
            <a:off x="8097571" y="4170654"/>
            <a:ext cx="1243062" cy="1150074"/>
            <a:chOff x="940201" y="467822"/>
            <a:chExt cx="4254149" cy="3935914"/>
          </a:xfrm>
        </p:grpSpPr>
        <p:sp>
          <p:nvSpPr>
            <p:cNvPr id="2370" name="Google Shape;2370;p34"/>
            <p:cNvSpPr/>
            <p:nvPr/>
          </p:nvSpPr>
          <p:spPr>
            <a:xfrm>
              <a:off x="940201" y="467822"/>
              <a:ext cx="4254149" cy="3935914"/>
            </a:xfrm>
            <a:custGeom>
              <a:avLst/>
              <a:gdLst/>
              <a:ahLst/>
              <a:cxnLst/>
              <a:rect l="l" t="t" r="r" b="b"/>
              <a:pathLst>
                <a:path w="22181" h="20522" extrusionOk="0">
                  <a:moveTo>
                    <a:pt x="17086" y="684"/>
                  </a:moveTo>
                  <a:cubicBezTo>
                    <a:pt x="17230" y="684"/>
                    <a:pt x="17376" y="723"/>
                    <a:pt x="17508" y="803"/>
                  </a:cubicBezTo>
                  <a:cubicBezTo>
                    <a:pt x="17888" y="1037"/>
                    <a:pt x="18006" y="1534"/>
                    <a:pt x="17773" y="1915"/>
                  </a:cubicBezTo>
                  <a:cubicBezTo>
                    <a:pt x="17621" y="2163"/>
                    <a:pt x="17356" y="2300"/>
                    <a:pt x="17084" y="2300"/>
                  </a:cubicBezTo>
                  <a:cubicBezTo>
                    <a:pt x="16940" y="2300"/>
                    <a:pt x="16794" y="2262"/>
                    <a:pt x="16662" y="2181"/>
                  </a:cubicBezTo>
                  <a:cubicBezTo>
                    <a:pt x="16282" y="1946"/>
                    <a:pt x="16162" y="1448"/>
                    <a:pt x="16396" y="1069"/>
                  </a:cubicBezTo>
                  <a:cubicBezTo>
                    <a:pt x="16549" y="821"/>
                    <a:pt x="16814" y="684"/>
                    <a:pt x="17086" y="684"/>
                  </a:cubicBezTo>
                  <a:close/>
                  <a:moveTo>
                    <a:pt x="17085" y="0"/>
                  </a:moveTo>
                  <a:cubicBezTo>
                    <a:pt x="16585" y="0"/>
                    <a:pt x="16096" y="253"/>
                    <a:pt x="15814" y="711"/>
                  </a:cubicBezTo>
                  <a:cubicBezTo>
                    <a:pt x="15563" y="1121"/>
                    <a:pt x="15534" y="1603"/>
                    <a:pt x="15693" y="2022"/>
                  </a:cubicBezTo>
                  <a:cubicBezTo>
                    <a:pt x="14261" y="1278"/>
                    <a:pt x="12717" y="922"/>
                    <a:pt x="11190" y="922"/>
                  </a:cubicBezTo>
                  <a:cubicBezTo>
                    <a:pt x="7899" y="922"/>
                    <a:pt x="4686" y="2578"/>
                    <a:pt x="2835" y="5587"/>
                  </a:cubicBezTo>
                  <a:cubicBezTo>
                    <a:pt x="1" y="10198"/>
                    <a:pt x="1440" y="16234"/>
                    <a:pt x="6052" y="19068"/>
                  </a:cubicBezTo>
                  <a:cubicBezTo>
                    <a:pt x="7653" y="20052"/>
                    <a:pt x="9425" y="20521"/>
                    <a:pt x="11176" y="20521"/>
                  </a:cubicBezTo>
                  <a:cubicBezTo>
                    <a:pt x="14468" y="20521"/>
                    <a:pt x="17682" y="18863"/>
                    <a:pt x="19532" y="15852"/>
                  </a:cubicBezTo>
                  <a:cubicBezTo>
                    <a:pt x="22181" y="11549"/>
                    <a:pt x="21099" y="6000"/>
                    <a:pt x="17190" y="2976"/>
                  </a:cubicBezTo>
                  <a:cubicBezTo>
                    <a:pt x="17652" y="2943"/>
                    <a:pt x="18092" y="2696"/>
                    <a:pt x="18353" y="2272"/>
                  </a:cubicBezTo>
                  <a:cubicBezTo>
                    <a:pt x="18784" y="1570"/>
                    <a:pt x="18565" y="653"/>
                    <a:pt x="17863" y="221"/>
                  </a:cubicBezTo>
                  <a:cubicBezTo>
                    <a:pt x="17620" y="72"/>
                    <a:pt x="17351" y="0"/>
                    <a:pt x="170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4"/>
            <p:cNvSpPr/>
            <p:nvPr/>
          </p:nvSpPr>
          <p:spPr>
            <a:xfrm>
              <a:off x="1535713" y="1599007"/>
              <a:ext cx="3226717" cy="2491160"/>
            </a:xfrm>
            <a:custGeom>
              <a:avLst/>
              <a:gdLst/>
              <a:ahLst/>
              <a:cxnLst/>
              <a:rect l="l" t="t" r="r" b="b"/>
              <a:pathLst>
                <a:path w="16824" h="12989" extrusionOk="0">
                  <a:moveTo>
                    <a:pt x="14667" y="1"/>
                  </a:moveTo>
                  <a:lnTo>
                    <a:pt x="14667" y="1"/>
                  </a:lnTo>
                  <a:cubicBezTo>
                    <a:pt x="14928" y="1823"/>
                    <a:pt x="14579" y="3742"/>
                    <a:pt x="13541" y="5432"/>
                  </a:cubicBezTo>
                  <a:cubicBezTo>
                    <a:pt x="11999" y="7939"/>
                    <a:pt x="9321" y="9321"/>
                    <a:pt x="6579" y="9321"/>
                  </a:cubicBezTo>
                  <a:cubicBezTo>
                    <a:pt x="5121" y="9321"/>
                    <a:pt x="3645" y="8930"/>
                    <a:pt x="2312" y="8111"/>
                  </a:cubicBezTo>
                  <a:cubicBezTo>
                    <a:pt x="1382" y="7539"/>
                    <a:pt x="607" y="6810"/>
                    <a:pt x="1" y="5980"/>
                  </a:cubicBezTo>
                  <a:lnTo>
                    <a:pt x="1" y="5980"/>
                  </a:lnTo>
                  <a:cubicBezTo>
                    <a:pt x="335" y="8297"/>
                    <a:pt x="1655" y="10455"/>
                    <a:pt x="3806" y="11777"/>
                  </a:cubicBezTo>
                  <a:cubicBezTo>
                    <a:pt x="5139" y="12597"/>
                    <a:pt x="6616" y="12988"/>
                    <a:pt x="8074" y="12988"/>
                  </a:cubicBezTo>
                  <a:cubicBezTo>
                    <a:pt x="10816" y="12988"/>
                    <a:pt x="13493" y="11606"/>
                    <a:pt x="15035" y="9098"/>
                  </a:cubicBezTo>
                  <a:cubicBezTo>
                    <a:pt x="16824" y="6189"/>
                    <a:pt x="16566" y="2598"/>
                    <a:pt x="146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4"/>
            <p:cNvSpPr/>
            <p:nvPr/>
          </p:nvSpPr>
          <p:spPr>
            <a:xfrm>
              <a:off x="1485656" y="958233"/>
              <a:ext cx="2913136" cy="2428445"/>
            </a:xfrm>
            <a:custGeom>
              <a:avLst/>
              <a:gdLst/>
              <a:ahLst/>
              <a:cxnLst/>
              <a:rect l="l" t="t" r="r" b="b"/>
              <a:pathLst>
                <a:path w="15189" h="12662" extrusionOk="0">
                  <a:moveTo>
                    <a:pt x="8349" y="0"/>
                  </a:moveTo>
                  <a:cubicBezTo>
                    <a:pt x="5607" y="0"/>
                    <a:pt x="2929" y="1382"/>
                    <a:pt x="1388" y="3890"/>
                  </a:cubicBezTo>
                  <a:cubicBezTo>
                    <a:pt x="348" y="5580"/>
                    <a:pt x="1" y="7499"/>
                    <a:pt x="262" y="9321"/>
                  </a:cubicBezTo>
                  <a:cubicBezTo>
                    <a:pt x="870" y="10151"/>
                    <a:pt x="1643" y="10880"/>
                    <a:pt x="2573" y="11452"/>
                  </a:cubicBezTo>
                  <a:cubicBezTo>
                    <a:pt x="3906" y="12271"/>
                    <a:pt x="5382" y="12662"/>
                    <a:pt x="6840" y="12662"/>
                  </a:cubicBezTo>
                  <a:cubicBezTo>
                    <a:pt x="9582" y="12662"/>
                    <a:pt x="12260" y="11281"/>
                    <a:pt x="13802" y="8773"/>
                  </a:cubicBezTo>
                  <a:cubicBezTo>
                    <a:pt x="14841" y="7083"/>
                    <a:pt x="15189" y="5164"/>
                    <a:pt x="14928" y="3342"/>
                  </a:cubicBezTo>
                  <a:cubicBezTo>
                    <a:pt x="14320" y="2511"/>
                    <a:pt x="13547" y="1783"/>
                    <a:pt x="12617" y="1211"/>
                  </a:cubicBezTo>
                  <a:cubicBezTo>
                    <a:pt x="11284" y="391"/>
                    <a:pt x="9807" y="0"/>
                    <a:pt x="83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4"/>
            <p:cNvSpPr/>
            <p:nvPr/>
          </p:nvSpPr>
          <p:spPr>
            <a:xfrm>
              <a:off x="2888995" y="1738823"/>
              <a:ext cx="612202" cy="925003"/>
            </a:xfrm>
            <a:custGeom>
              <a:avLst/>
              <a:gdLst/>
              <a:ahLst/>
              <a:cxnLst/>
              <a:rect l="l" t="t" r="r" b="b"/>
              <a:pathLst>
                <a:path w="3192" h="4823" extrusionOk="0">
                  <a:moveTo>
                    <a:pt x="3191" y="0"/>
                  </a:moveTo>
                  <a:lnTo>
                    <a:pt x="125" y="4171"/>
                  </a:lnTo>
                  <a:cubicBezTo>
                    <a:pt x="0" y="4373"/>
                    <a:pt x="63" y="4636"/>
                    <a:pt x="264" y="4759"/>
                  </a:cubicBezTo>
                  <a:cubicBezTo>
                    <a:pt x="335" y="4802"/>
                    <a:pt x="412" y="4823"/>
                    <a:pt x="489" y="4823"/>
                  </a:cubicBezTo>
                  <a:cubicBezTo>
                    <a:pt x="632" y="4823"/>
                    <a:pt x="772" y="4750"/>
                    <a:pt x="852" y="4619"/>
                  </a:cubicBezTo>
                  <a:lnTo>
                    <a:pt x="3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4"/>
            <p:cNvSpPr/>
            <p:nvPr/>
          </p:nvSpPr>
          <p:spPr>
            <a:xfrm>
              <a:off x="2892447" y="2499660"/>
              <a:ext cx="312046" cy="1046598"/>
            </a:xfrm>
            <a:custGeom>
              <a:avLst/>
              <a:gdLst/>
              <a:ahLst/>
              <a:cxnLst/>
              <a:rect l="l" t="t" r="r" b="b"/>
              <a:pathLst>
                <a:path w="1627" h="5457" extrusionOk="0">
                  <a:moveTo>
                    <a:pt x="471" y="0"/>
                  </a:moveTo>
                  <a:cubicBezTo>
                    <a:pt x="439" y="0"/>
                    <a:pt x="407" y="4"/>
                    <a:pt x="374" y="11"/>
                  </a:cubicBezTo>
                  <a:cubicBezTo>
                    <a:pt x="144" y="65"/>
                    <a:pt x="0" y="294"/>
                    <a:pt x="53" y="524"/>
                  </a:cubicBezTo>
                  <a:lnTo>
                    <a:pt x="1626" y="5457"/>
                  </a:lnTo>
                  <a:lnTo>
                    <a:pt x="887" y="332"/>
                  </a:lnTo>
                  <a:cubicBezTo>
                    <a:pt x="841" y="134"/>
                    <a:pt x="666"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4"/>
            <p:cNvSpPr/>
            <p:nvPr/>
          </p:nvSpPr>
          <p:spPr>
            <a:xfrm>
              <a:off x="2948642" y="2551827"/>
              <a:ext cx="68086" cy="59838"/>
            </a:xfrm>
            <a:custGeom>
              <a:avLst/>
              <a:gdLst/>
              <a:ahLst/>
              <a:cxnLst/>
              <a:rect l="l" t="t" r="r" b="b"/>
              <a:pathLst>
                <a:path w="355" h="312" extrusionOk="0">
                  <a:moveTo>
                    <a:pt x="178" y="1"/>
                  </a:moveTo>
                  <a:cubicBezTo>
                    <a:pt x="126" y="1"/>
                    <a:pt x="75" y="27"/>
                    <a:pt x="45" y="75"/>
                  </a:cubicBezTo>
                  <a:cubicBezTo>
                    <a:pt x="0" y="149"/>
                    <a:pt x="23" y="243"/>
                    <a:pt x="96" y="288"/>
                  </a:cubicBezTo>
                  <a:cubicBezTo>
                    <a:pt x="122" y="304"/>
                    <a:pt x="150" y="311"/>
                    <a:pt x="178" y="311"/>
                  </a:cubicBezTo>
                  <a:cubicBezTo>
                    <a:pt x="229" y="311"/>
                    <a:pt x="280" y="285"/>
                    <a:pt x="310" y="237"/>
                  </a:cubicBezTo>
                  <a:cubicBezTo>
                    <a:pt x="354" y="165"/>
                    <a:pt x="332" y="69"/>
                    <a:pt x="258" y="24"/>
                  </a:cubicBezTo>
                  <a:cubicBezTo>
                    <a:pt x="233" y="8"/>
                    <a:pt x="205" y="1"/>
                    <a:pt x="1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4"/>
            <p:cNvSpPr/>
            <p:nvPr/>
          </p:nvSpPr>
          <p:spPr>
            <a:xfrm>
              <a:off x="1535713" y="1599007"/>
              <a:ext cx="3226717" cy="2491160"/>
            </a:xfrm>
            <a:custGeom>
              <a:avLst/>
              <a:gdLst/>
              <a:ahLst/>
              <a:cxnLst/>
              <a:rect l="l" t="t" r="r" b="b"/>
              <a:pathLst>
                <a:path w="16824" h="12989" extrusionOk="0">
                  <a:moveTo>
                    <a:pt x="14667" y="1"/>
                  </a:moveTo>
                  <a:lnTo>
                    <a:pt x="14667" y="1"/>
                  </a:lnTo>
                  <a:cubicBezTo>
                    <a:pt x="14928" y="1823"/>
                    <a:pt x="14579" y="3742"/>
                    <a:pt x="13541" y="5432"/>
                  </a:cubicBezTo>
                  <a:cubicBezTo>
                    <a:pt x="11999" y="7939"/>
                    <a:pt x="9321" y="9321"/>
                    <a:pt x="6579" y="9321"/>
                  </a:cubicBezTo>
                  <a:cubicBezTo>
                    <a:pt x="5121" y="9321"/>
                    <a:pt x="3645" y="8930"/>
                    <a:pt x="2312" y="8111"/>
                  </a:cubicBezTo>
                  <a:cubicBezTo>
                    <a:pt x="1382" y="7539"/>
                    <a:pt x="607" y="6810"/>
                    <a:pt x="1" y="5980"/>
                  </a:cubicBezTo>
                  <a:lnTo>
                    <a:pt x="1" y="5980"/>
                  </a:lnTo>
                  <a:cubicBezTo>
                    <a:pt x="335" y="8297"/>
                    <a:pt x="1655" y="10455"/>
                    <a:pt x="3806" y="11777"/>
                  </a:cubicBezTo>
                  <a:cubicBezTo>
                    <a:pt x="5139" y="12597"/>
                    <a:pt x="6616" y="12988"/>
                    <a:pt x="8074" y="12988"/>
                  </a:cubicBezTo>
                  <a:cubicBezTo>
                    <a:pt x="10816" y="12988"/>
                    <a:pt x="13493" y="11606"/>
                    <a:pt x="15035" y="9098"/>
                  </a:cubicBezTo>
                  <a:cubicBezTo>
                    <a:pt x="16824" y="6189"/>
                    <a:pt x="16566" y="2598"/>
                    <a:pt x="14667" y="1"/>
                  </a:cubicBezTo>
                  <a:close/>
                </a:path>
              </a:pathLst>
            </a:custGeom>
            <a:solidFill>
              <a:schemeClr val="lt1">
                <a:alpha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4"/>
            <p:cNvSpPr/>
            <p:nvPr/>
          </p:nvSpPr>
          <p:spPr>
            <a:xfrm>
              <a:off x="1621828" y="1098049"/>
              <a:ext cx="2989661" cy="2851917"/>
            </a:xfrm>
            <a:custGeom>
              <a:avLst/>
              <a:gdLst/>
              <a:ahLst/>
              <a:cxnLst/>
              <a:rect l="l" t="t" r="r" b="b"/>
              <a:pathLst>
                <a:path w="15588" h="14870" extrusionOk="0">
                  <a:moveTo>
                    <a:pt x="7618" y="230"/>
                  </a:moveTo>
                  <a:cubicBezTo>
                    <a:pt x="8229" y="230"/>
                    <a:pt x="8845" y="309"/>
                    <a:pt x="9453" y="468"/>
                  </a:cubicBezTo>
                  <a:cubicBezTo>
                    <a:pt x="10149" y="650"/>
                    <a:pt x="10805" y="929"/>
                    <a:pt x="11411" y="1305"/>
                  </a:cubicBezTo>
                  <a:lnTo>
                    <a:pt x="10572" y="2553"/>
                  </a:lnTo>
                  <a:lnTo>
                    <a:pt x="10763" y="2681"/>
                  </a:lnTo>
                  <a:lnTo>
                    <a:pt x="11604" y="1428"/>
                  </a:lnTo>
                  <a:cubicBezTo>
                    <a:pt x="11723" y="1507"/>
                    <a:pt x="11839" y="1587"/>
                    <a:pt x="11953" y="1673"/>
                  </a:cubicBezTo>
                  <a:cubicBezTo>
                    <a:pt x="14303" y="3437"/>
                    <a:pt x="15343" y="6413"/>
                    <a:pt x="14599" y="9257"/>
                  </a:cubicBezTo>
                  <a:cubicBezTo>
                    <a:pt x="14395" y="10035"/>
                    <a:pt x="14069" y="10760"/>
                    <a:pt x="13638" y="11414"/>
                  </a:cubicBezTo>
                  <a:lnTo>
                    <a:pt x="12353" y="10519"/>
                  </a:lnTo>
                  <a:lnTo>
                    <a:pt x="12223" y="10707"/>
                  </a:lnTo>
                  <a:lnTo>
                    <a:pt x="13509" y="11602"/>
                  </a:lnTo>
                  <a:cubicBezTo>
                    <a:pt x="12926" y="12428"/>
                    <a:pt x="12170" y="13126"/>
                    <a:pt x="11271" y="13652"/>
                  </a:cubicBezTo>
                  <a:cubicBezTo>
                    <a:pt x="10152" y="14306"/>
                    <a:pt x="8906" y="14641"/>
                    <a:pt x="7643" y="14641"/>
                  </a:cubicBezTo>
                  <a:cubicBezTo>
                    <a:pt x="7032" y="14641"/>
                    <a:pt x="6417" y="14563"/>
                    <a:pt x="5811" y="14404"/>
                  </a:cubicBezTo>
                  <a:cubicBezTo>
                    <a:pt x="5138" y="14228"/>
                    <a:pt x="4503" y="13958"/>
                    <a:pt x="3920" y="13609"/>
                  </a:cubicBezTo>
                  <a:lnTo>
                    <a:pt x="4691" y="12372"/>
                  </a:lnTo>
                  <a:lnTo>
                    <a:pt x="4497" y="12251"/>
                  </a:lnTo>
                  <a:lnTo>
                    <a:pt x="3726" y="13487"/>
                  </a:lnTo>
                  <a:cubicBezTo>
                    <a:pt x="2602" y="12762"/>
                    <a:pt x="1691" y="11732"/>
                    <a:pt x="1108" y="10488"/>
                  </a:cubicBezTo>
                  <a:cubicBezTo>
                    <a:pt x="396" y="8971"/>
                    <a:pt x="238" y="7239"/>
                    <a:pt x="663" y="5614"/>
                  </a:cubicBezTo>
                  <a:cubicBezTo>
                    <a:pt x="841" y="4935"/>
                    <a:pt x="1113" y="4297"/>
                    <a:pt x="1465" y="3711"/>
                  </a:cubicBezTo>
                  <a:lnTo>
                    <a:pt x="2639" y="4471"/>
                  </a:lnTo>
                  <a:lnTo>
                    <a:pt x="2762" y="4279"/>
                  </a:lnTo>
                  <a:lnTo>
                    <a:pt x="1587" y="3518"/>
                  </a:lnTo>
                  <a:cubicBezTo>
                    <a:pt x="2191" y="2585"/>
                    <a:pt x="3006" y="1798"/>
                    <a:pt x="3993" y="1220"/>
                  </a:cubicBezTo>
                  <a:cubicBezTo>
                    <a:pt x="5111" y="565"/>
                    <a:pt x="6355" y="230"/>
                    <a:pt x="7618" y="230"/>
                  </a:cubicBezTo>
                  <a:close/>
                  <a:moveTo>
                    <a:pt x="7619" y="0"/>
                  </a:moveTo>
                  <a:cubicBezTo>
                    <a:pt x="6315" y="0"/>
                    <a:pt x="5029" y="346"/>
                    <a:pt x="3874" y="1022"/>
                  </a:cubicBezTo>
                  <a:cubicBezTo>
                    <a:pt x="2161" y="2025"/>
                    <a:pt x="942" y="3635"/>
                    <a:pt x="440" y="5556"/>
                  </a:cubicBezTo>
                  <a:cubicBezTo>
                    <a:pt x="1" y="7233"/>
                    <a:pt x="165" y="9019"/>
                    <a:pt x="899" y="10584"/>
                  </a:cubicBezTo>
                  <a:cubicBezTo>
                    <a:pt x="1840" y="12592"/>
                    <a:pt x="3609" y="14064"/>
                    <a:pt x="5751" y="14624"/>
                  </a:cubicBezTo>
                  <a:cubicBezTo>
                    <a:pt x="6377" y="14788"/>
                    <a:pt x="7011" y="14869"/>
                    <a:pt x="7642" y="14869"/>
                  </a:cubicBezTo>
                  <a:cubicBezTo>
                    <a:pt x="8945" y="14869"/>
                    <a:pt x="10230" y="14523"/>
                    <a:pt x="11385" y="13847"/>
                  </a:cubicBezTo>
                  <a:cubicBezTo>
                    <a:pt x="13097" y="12843"/>
                    <a:pt x="14317" y="11233"/>
                    <a:pt x="14819" y="9313"/>
                  </a:cubicBezTo>
                  <a:cubicBezTo>
                    <a:pt x="15588" y="6381"/>
                    <a:pt x="14515" y="3309"/>
                    <a:pt x="12089" y="1488"/>
                  </a:cubicBezTo>
                  <a:cubicBezTo>
                    <a:pt x="11315" y="908"/>
                    <a:pt x="10448" y="490"/>
                    <a:pt x="9509" y="245"/>
                  </a:cubicBezTo>
                  <a:cubicBezTo>
                    <a:pt x="8884" y="81"/>
                    <a:pt x="8249" y="0"/>
                    <a:pt x="7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8" name="Google Shape;2378;p34"/>
          <p:cNvGrpSpPr/>
          <p:nvPr/>
        </p:nvGrpSpPr>
        <p:grpSpPr>
          <a:xfrm>
            <a:off x="-207221" y="-558008"/>
            <a:ext cx="1356911" cy="1421440"/>
            <a:chOff x="1511250" y="306000"/>
            <a:chExt cx="3756676" cy="3935328"/>
          </a:xfrm>
        </p:grpSpPr>
        <p:sp>
          <p:nvSpPr>
            <p:cNvPr id="2379" name="Google Shape;2379;p34"/>
            <p:cNvSpPr/>
            <p:nvPr/>
          </p:nvSpPr>
          <p:spPr>
            <a:xfrm>
              <a:off x="1582051" y="1803459"/>
              <a:ext cx="3685875" cy="2437868"/>
            </a:xfrm>
            <a:custGeom>
              <a:avLst/>
              <a:gdLst/>
              <a:ahLst/>
              <a:cxnLst/>
              <a:rect l="l" t="t" r="r" b="b"/>
              <a:pathLst>
                <a:path w="20095" h="13291" extrusionOk="0">
                  <a:moveTo>
                    <a:pt x="17609" y="1"/>
                  </a:moveTo>
                  <a:lnTo>
                    <a:pt x="4799" y="5286"/>
                  </a:lnTo>
                  <a:lnTo>
                    <a:pt x="4414" y="4349"/>
                  </a:lnTo>
                  <a:lnTo>
                    <a:pt x="4190" y="4441"/>
                  </a:lnTo>
                  <a:lnTo>
                    <a:pt x="4576" y="5378"/>
                  </a:lnTo>
                  <a:lnTo>
                    <a:pt x="0" y="7265"/>
                  </a:lnTo>
                  <a:lnTo>
                    <a:pt x="2486" y="13290"/>
                  </a:lnTo>
                  <a:lnTo>
                    <a:pt x="7228" y="11334"/>
                  </a:lnTo>
                  <a:lnTo>
                    <a:pt x="7286" y="11311"/>
                  </a:lnTo>
                  <a:lnTo>
                    <a:pt x="20095" y="6027"/>
                  </a:lnTo>
                  <a:lnTo>
                    <a:pt x="176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4"/>
            <p:cNvSpPr/>
            <p:nvPr/>
          </p:nvSpPr>
          <p:spPr>
            <a:xfrm>
              <a:off x="1582051" y="1803459"/>
              <a:ext cx="3685875" cy="2437868"/>
            </a:xfrm>
            <a:custGeom>
              <a:avLst/>
              <a:gdLst/>
              <a:ahLst/>
              <a:cxnLst/>
              <a:rect l="l" t="t" r="r" b="b"/>
              <a:pathLst>
                <a:path w="20095" h="13291" extrusionOk="0">
                  <a:moveTo>
                    <a:pt x="17609" y="1"/>
                  </a:moveTo>
                  <a:lnTo>
                    <a:pt x="4799" y="5286"/>
                  </a:lnTo>
                  <a:lnTo>
                    <a:pt x="4414" y="4349"/>
                  </a:lnTo>
                  <a:lnTo>
                    <a:pt x="4190" y="4441"/>
                  </a:lnTo>
                  <a:lnTo>
                    <a:pt x="4576" y="5378"/>
                  </a:lnTo>
                  <a:lnTo>
                    <a:pt x="0" y="7265"/>
                  </a:lnTo>
                  <a:lnTo>
                    <a:pt x="2486" y="13290"/>
                  </a:lnTo>
                  <a:lnTo>
                    <a:pt x="7228" y="11334"/>
                  </a:lnTo>
                  <a:lnTo>
                    <a:pt x="7286" y="11311"/>
                  </a:lnTo>
                  <a:lnTo>
                    <a:pt x="20095" y="6027"/>
                  </a:lnTo>
                  <a:lnTo>
                    <a:pt x="17609" y="1"/>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4"/>
            <p:cNvSpPr/>
            <p:nvPr/>
          </p:nvSpPr>
          <p:spPr>
            <a:xfrm>
              <a:off x="1511250" y="1630859"/>
              <a:ext cx="3300871" cy="1504615"/>
            </a:xfrm>
            <a:custGeom>
              <a:avLst/>
              <a:gdLst/>
              <a:ahLst/>
              <a:cxnLst/>
              <a:rect l="l" t="t" r="r" b="b"/>
              <a:pathLst>
                <a:path w="17996" h="8203" extrusionOk="0">
                  <a:moveTo>
                    <a:pt x="17608" y="0"/>
                  </a:moveTo>
                  <a:lnTo>
                    <a:pt x="0" y="7265"/>
                  </a:lnTo>
                  <a:lnTo>
                    <a:pt x="387" y="8203"/>
                  </a:lnTo>
                  <a:lnTo>
                    <a:pt x="17995" y="938"/>
                  </a:lnTo>
                  <a:lnTo>
                    <a:pt x="176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4"/>
            <p:cNvSpPr/>
            <p:nvPr/>
          </p:nvSpPr>
          <p:spPr>
            <a:xfrm>
              <a:off x="2591425" y="1932222"/>
              <a:ext cx="2210608" cy="986996"/>
            </a:xfrm>
            <a:custGeom>
              <a:avLst/>
              <a:gdLst/>
              <a:ahLst/>
              <a:cxnLst/>
              <a:rect l="l" t="t" r="r" b="b"/>
              <a:pathLst>
                <a:path w="12052" h="5381" extrusionOk="0">
                  <a:moveTo>
                    <a:pt x="11850" y="0"/>
                  </a:moveTo>
                  <a:lnTo>
                    <a:pt x="0" y="4890"/>
                  </a:lnTo>
                  <a:lnTo>
                    <a:pt x="203" y="5381"/>
                  </a:lnTo>
                  <a:lnTo>
                    <a:pt x="12052" y="491"/>
                  </a:lnTo>
                  <a:lnTo>
                    <a:pt x="118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4"/>
            <p:cNvSpPr/>
            <p:nvPr/>
          </p:nvSpPr>
          <p:spPr>
            <a:xfrm>
              <a:off x="2662409" y="2173422"/>
              <a:ext cx="2042960" cy="917663"/>
            </a:xfrm>
            <a:custGeom>
              <a:avLst/>
              <a:gdLst/>
              <a:ahLst/>
              <a:cxnLst/>
              <a:rect l="l" t="t" r="r" b="b"/>
              <a:pathLst>
                <a:path w="11138" h="5003" extrusionOk="0">
                  <a:moveTo>
                    <a:pt x="10934" y="0"/>
                  </a:moveTo>
                  <a:lnTo>
                    <a:pt x="0" y="4512"/>
                  </a:lnTo>
                  <a:lnTo>
                    <a:pt x="202" y="5003"/>
                  </a:lnTo>
                  <a:lnTo>
                    <a:pt x="11137" y="491"/>
                  </a:lnTo>
                  <a:lnTo>
                    <a:pt x="109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4"/>
            <p:cNvSpPr/>
            <p:nvPr/>
          </p:nvSpPr>
          <p:spPr>
            <a:xfrm>
              <a:off x="2733027" y="2408386"/>
              <a:ext cx="1890169" cy="854749"/>
            </a:xfrm>
            <a:custGeom>
              <a:avLst/>
              <a:gdLst/>
              <a:ahLst/>
              <a:cxnLst/>
              <a:rect l="l" t="t" r="r" b="b"/>
              <a:pathLst>
                <a:path w="10305" h="4660" extrusionOk="0">
                  <a:moveTo>
                    <a:pt x="10102" y="1"/>
                  </a:moveTo>
                  <a:lnTo>
                    <a:pt x="0" y="4169"/>
                  </a:lnTo>
                  <a:lnTo>
                    <a:pt x="203" y="4659"/>
                  </a:lnTo>
                  <a:lnTo>
                    <a:pt x="10304" y="491"/>
                  </a:lnTo>
                  <a:lnTo>
                    <a:pt x="1010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4"/>
            <p:cNvSpPr/>
            <p:nvPr/>
          </p:nvSpPr>
          <p:spPr>
            <a:xfrm>
              <a:off x="2908746" y="3150146"/>
              <a:ext cx="1124197" cy="538712"/>
            </a:xfrm>
            <a:custGeom>
              <a:avLst/>
              <a:gdLst/>
              <a:ahLst/>
              <a:cxnLst/>
              <a:rect l="l" t="t" r="r" b="b"/>
              <a:pathLst>
                <a:path w="6129" h="2937" extrusionOk="0">
                  <a:moveTo>
                    <a:pt x="5926" y="1"/>
                  </a:moveTo>
                  <a:lnTo>
                    <a:pt x="1" y="2446"/>
                  </a:lnTo>
                  <a:lnTo>
                    <a:pt x="203" y="2936"/>
                  </a:lnTo>
                  <a:lnTo>
                    <a:pt x="6128" y="491"/>
                  </a:lnTo>
                  <a:lnTo>
                    <a:pt x="59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4"/>
            <p:cNvSpPr/>
            <p:nvPr/>
          </p:nvSpPr>
          <p:spPr>
            <a:xfrm>
              <a:off x="4082466" y="2945997"/>
              <a:ext cx="446450" cy="258993"/>
            </a:xfrm>
            <a:custGeom>
              <a:avLst/>
              <a:gdLst/>
              <a:ahLst/>
              <a:cxnLst/>
              <a:rect l="l" t="t" r="r" b="b"/>
              <a:pathLst>
                <a:path w="2434" h="1412" extrusionOk="0">
                  <a:moveTo>
                    <a:pt x="2231" y="1"/>
                  </a:moveTo>
                  <a:lnTo>
                    <a:pt x="0" y="921"/>
                  </a:lnTo>
                  <a:lnTo>
                    <a:pt x="203" y="1411"/>
                  </a:lnTo>
                  <a:lnTo>
                    <a:pt x="2433" y="491"/>
                  </a:lnTo>
                  <a:lnTo>
                    <a:pt x="22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4"/>
            <p:cNvSpPr/>
            <p:nvPr/>
          </p:nvSpPr>
          <p:spPr>
            <a:xfrm>
              <a:off x="2854819" y="3018999"/>
              <a:ext cx="1124197" cy="538528"/>
            </a:xfrm>
            <a:custGeom>
              <a:avLst/>
              <a:gdLst/>
              <a:ahLst/>
              <a:cxnLst/>
              <a:rect l="l" t="t" r="r" b="b"/>
              <a:pathLst>
                <a:path w="6129" h="2936" extrusionOk="0">
                  <a:moveTo>
                    <a:pt x="5925" y="0"/>
                  </a:moveTo>
                  <a:lnTo>
                    <a:pt x="0" y="2445"/>
                  </a:lnTo>
                  <a:lnTo>
                    <a:pt x="203" y="2936"/>
                  </a:lnTo>
                  <a:lnTo>
                    <a:pt x="6128" y="491"/>
                  </a:lnTo>
                  <a:lnTo>
                    <a:pt x="59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4"/>
            <p:cNvSpPr/>
            <p:nvPr/>
          </p:nvSpPr>
          <p:spPr>
            <a:xfrm>
              <a:off x="1783082" y="3136206"/>
              <a:ext cx="728921" cy="375466"/>
            </a:xfrm>
            <a:custGeom>
              <a:avLst/>
              <a:gdLst/>
              <a:ahLst/>
              <a:cxnLst/>
              <a:rect l="l" t="t" r="r" b="b"/>
              <a:pathLst>
                <a:path w="3974" h="2047" extrusionOk="0">
                  <a:moveTo>
                    <a:pt x="3772" y="0"/>
                  </a:moveTo>
                  <a:lnTo>
                    <a:pt x="0" y="1556"/>
                  </a:lnTo>
                  <a:lnTo>
                    <a:pt x="202" y="2046"/>
                  </a:lnTo>
                  <a:lnTo>
                    <a:pt x="3973" y="491"/>
                  </a:lnTo>
                  <a:lnTo>
                    <a:pt x="37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4"/>
            <p:cNvSpPr/>
            <p:nvPr/>
          </p:nvSpPr>
          <p:spPr>
            <a:xfrm>
              <a:off x="1729156" y="3005426"/>
              <a:ext cx="729104" cy="375282"/>
            </a:xfrm>
            <a:custGeom>
              <a:avLst/>
              <a:gdLst/>
              <a:ahLst/>
              <a:cxnLst/>
              <a:rect l="l" t="t" r="r" b="b"/>
              <a:pathLst>
                <a:path w="3975" h="2046" extrusionOk="0">
                  <a:moveTo>
                    <a:pt x="3771" y="1"/>
                  </a:moveTo>
                  <a:lnTo>
                    <a:pt x="0" y="1557"/>
                  </a:lnTo>
                  <a:lnTo>
                    <a:pt x="203" y="2046"/>
                  </a:lnTo>
                  <a:lnTo>
                    <a:pt x="3974" y="491"/>
                  </a:lnTo>
                  <a:lnTo>
                    <a:pt x="377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4"/>
            <p:cNvSpPr/>
            <p:nvPr/>
          </p:nvSpPr>
          <p:spPr>
            <a:xfrm>
              <a:off x="4600818" y="2517522"/>
              <a:ext cx="407565" cy="415452"/>
            </a:xfrm>
            <a:custGeom>
              <a:avLst/>
              <a:gdLst/>
              <a:ahLst/>
              <a:cxnLst/>
              <a:rect l="l" t="t" r="r" b="b"/>
              <a:pathLst>
                <a:path w="2222" h="2265" extrusionOk="0">
                  <a:moveTo>
                    <a:pt x="1742" y="0"/>
                  </a:moveTo>
                  <a:cubicBezTo>
                    <a:pt x="1723" y="0"/>
                    <a:pt x="1703" y="4"/>
                    <a:pt x="1683" y="12"/>
                  </a:cubicBezTo>
                  <a:cubicBezTo>
                    <a:pt x="1632" y="35"/>
                    <a:pt x="1592" y="73"/>
                    <a:pt x="1565" y="121"/>
                  </a:cubicBezTo>
                  <a:lnTo>
                    <a:pt x="1293" y="609"/>
                  </a:lnTo>
                  <a:lnTo>
                    <a:pt x="90" y="690"/>
                  </a:lnTo>
                  <a:cubicBezTo>
                    <a:pt x="69" y="692"/>
                    <a:pt x="51" y="703"/>
                    <a:pt x="40" y="721"/>
                  </a:cubicBezTo>
                  <a:lnTo>
                    <a:pt x="16" y="769"/>
                  </a:lnTo>
                  <a:cubicBezTo>
                    <a:pt x="1" y="799"/>
                    <a:pt x="21" y="835"/>
                    <a:pt x="54" y="839"/>
                  </a:cubicBezTo>
                  <a:lnTo>
                    <a:pt x="1107" y="936"/>
                  </a:lnTo>
                  <a:lnTo>
                    <a:pt x="759" y="1727"/>
                  </a:lnTo>
                  <a:lnTo>
                    <a:pt x="757" y="1727"/>
                  </a:lnTo>
                  <a:lnTo>
                    <a:pt x="743" y="1757"/>
                  </a:lnTo>
                  <a:lnTo>
                    <a:pt x="427" y="1820"/>
                  </a:lnTo>
                  <a:cubicBezTo>
                    <a:pt x="420" y="1821"/>
                    <a:pt x="412" y="1825"/>
                    <a:pt x="406" y="1831"/>
                  </a:cubicBezTo>
                  <a:lnTo>
                    <a:pt x="382" y="1889"/>
                  </a:lnTo>
                  <a:cubicBezTo>
                    <a:pt x="372" y="1913"/>
                    <a:pt x="389" y="1940"/>
                    <a:pt x="417" y="1942"/>
                  </a:cubicBezTo>
                  <a:lnTo>
                    <a:pt x="665" y="1954"/>
                  </a:lnTo>
                  <a:cubicBezTo>
                    <a:pt x="665" y="1954"/>
                    <a:pt x="671" y="1992"/>
                    <a:pt x="688" y="2025"/>
                  </a:cubicBezTo>
                  <a:cubicBezTo>
                    <a:pt x="702" y="2053"/>
                    <a:pt x="729" y="2069"/>
                    <a:pt x="758" y="2069"/>
                  </a:cubicBezTo>
                  <a:cubicBezTo>
                    <a:pt x="762" y="2069"/>
                    <a:pt x="766" y="2069"/>
                    <a:pt x="771" y="2068"/>
                  </a:cubicBezTo>
                  <a:cubicBezTo>
                    <a:pt x="808" y="2063"/>
                    <a:pt x="843" y="2049"/>
                    <a:pt x="843" y="2049"/>
                  </a:cubicBezTo>
                  <a:lnTo>
                    <a:pt x="991" y="2248"/>
                  </a:lnTo>
                  <a:cubicBezTo>
                    <a:pt x="999" y="2259"/>
                    <a:pt x="1011" y="2264"/>
                    <a:pt x="1023" y="2264"/>
                  </a:cubicBezTo>
                  <a:cubicBezTo>
                    <a:pt x="1035" y="2264"/>
                    <a:pt x="1048" y="2259"/>
                    <a:pt x="1055" y="2247"/>
                  </a:cubicBezTo>
                  <a:lnTo>
                    <a:pt x="1088" y="2196"/>
                  </a:lnTo>
                  <a:cubicBezTo>
                    <a:pt x="1090" y="2189"/>
                    <a:pt x="1090" y="2180"/>
                    <a:pt x="1086" y="2173"/>
                  </a:cubicBezTo>
                  <a:lnTo>
                    <a:pt x="960" y="1875"/>
                  </a:lnTo>
                  <a:lnTo>
                    <a:pt x="978" y="1847"/>
                  </a:lnTo>
                  <a:lnTo>
                    <a:pt x="976" y="1844"/>
                  </a:lnTo>
                  <a:lnTo>
                    <a:pt x="1439" y="1113"/>
                  </a:lnTo>
                  <a:lnTo>
                    <a:pt x="2109" y="1933"/>
                  </a:lnTo>
                  <a:cubicBezTo>
                    <a:pt x="2118" y="1945"/>
                    <a:pt x="2132" y="1950"/>
                    <a:pt x="2145" y="1950"/>
                  </a:cubicBezTo>
                  <a:cubicBezTo>
                    <a:pt x="2162" y="1950"/>
                    <a:pt x="2178" y="1942"/>
                    <a:pt x="2186" y="1926"/>
                  </a:cubicBezTo>
                  <a:lnTo>
                    <a:pt x="2213" y="1879"/>
                  </a:lnTo>
                  <a:cubicBezTo>
                    <a:pt x="2222" y="1860"/>
                    <a:pt x="2222" y="1838"/>
                    <a:pt x="2211" y="1820"/>
                  </a:cubicBezTo>
                  <a:lnTo>
                    <a:pt x="1609" y="777"/>
                  </a:lnTo>
                  <a:lnTo>
                    <a:pt x="1864" y="275"/>
                  </a:lnTo>
                  <a:cubicBezTo>
                    <a:pt x="1888" y="229"/>
                    <a:pt x="1895" y="175"/>
                    <a:pt x="1887" y="125"/>
                  </a:cubicBezTo>
                  <a:lnTo>
                    <a:pt x="1886" y="120"/>
                  </a:lnTo>
                  <a:cubicBezTo>
                    <a:pt x="1873" y="47"/>
                    <a:pt x="1810" y="0"/>
                    <a:pt x="17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4"/>
            <p:cNvSpPr/>
            <p:nvPr/>
          </p:nvSpPr>
          <p:spPr>
            <a:xfrm>
              <a:off x="4913369" y="2689206"/>
              <a:ext cx="26413" cy="24762"/>
            </a:xfrm>
            <a:custGeom>
              <a:avLst/>
              <a:gdLst/>
              <a:ahLst/>
              <a:cxnLst/>
              <a:rect l="l" t="t" r="r" b="b"/>
              <a:pathLst>
                <a:path w="144" h="135" extrusionOk="0">
                  <a:moveTo>
                    <a:pt x="86" y="1"/>
                  </a:moveTo>
                  <a:lnTo>
                    <a:pt x="22" y="42"/>
                  </a:lnTo>
                  <a:cubicBezTo>
                    <a:pt x="3" y="54"/>
                    <a:pt x="1" y="84"/>
                    <a:pt x="17" y="107"/>
                  </a:cubicBezTo>
                  <a:cubicBezTo>
                    <a:pt x="27" y="125"/>
                    <a:pt x="44" y="134"/>
                    <a:pt x="61" y="134"/>
                  </a:cubicBezTo>
                  <a:cubicBezTo>
                    <a:pt x="67" y="134"/>
                    <a:pt x="74" y="133"/>
                    <a:pt x="79" y="130"/>
                  </a:cubicBezTo>
                  <a:lnTo>
                    <a:pt x="143" y="89"/>
                  </a:lnTo>
                  <a:lnTo>
                    <a:pt x="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4"/>
            <p:cNvSpPr/>
            <p:nvPr/>
          </p:nvSpPr>
          <p:spPr>
            <a:xfrm>
              <a:off x="4945468" y="2744783"/>
              <a:ext cx="26229" cy="24762"/>
            </a:xfrm>
            <a:custGeom>
              <a:avLst/>
              <a:gdLst/>
              <a:ahLst/>
              <a:cxnLst/>
              <a:rect l="l" t="t" r="r" b="b"/>
              <a:pathLst>
                <a:path w="143" h="135" extrusionOk="0">
                  <a:moveTo>
                    <a:pt x="86" y="1"/>
                  </a:moveTo>
                  <a:lnTo>
                    <a:pt x="22" y="42"/>
                  </a:lnTo>
                  <a:cubicBezTo>
                    <a:pt x="3" y="54"/>
                    <a:pt x="0" y="83"/>
                    <a:pt x="16" y="107"/>
                  </a:cubicBezTo>
                  <a:cubicBezTo>
                    <a:pt x="28" y="124"/>
                    <a:pt x="46" y="134"/>
                    <a:pt x="61" y="134"/>
                  </a:cubicBezTo>
                  <a:cubicBezTo>
                    <a:pt x="67" y="134"/>
                    <a:pt x="73" y="133"/>
                    <a:pt x="78" y="130"/>
                  </a:cubicBezTo>
                  <a:lnTo>
                    <a:pt x="142" y="88"/>
                  </a:lnTo>
                  <a:lnTo>
                    <a:pt x="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4"/>
            <p:cNvSpPr/>
            <p:nvPr/>
          </p:nvSpPr>
          <p:spPr>
            <a:xfrm>
              <a:off x="4752691" y="2619505"/>
              <a:ext cx="19443" cy="21644"/>
            </a:xfrm>
            <a:custGeom>
              <a:avLst/>
              <a:gdLst/>
              <a:ahLst/>
              <a:cxnLst/>
              <a:rect l="l" t="t" r="r" b="b"/>
              <a:pathLst>
                <a:path w="106" h="118" extrusionOk="0">
                  <a:moveTo>
                    <a:pt x="105" y="0"/>
                  </a:moveTo>
                  <a:lnTo>
                    <a:pt x="0" y="1"/>
                  </a:lnTo>
                  <a:lnTo>
                    <a:pt x="2" y="77"/>
                  </a:lnTo>
                  <a:cubicBezTo>
                    <a:pt x="2" y="101"/>
                    <a:pt x="23" y="117"/>
                    <a:pt x="52" y="117"/>
                  </a:cubicBezTo>
                  <a:cubicBezTo>
                    <a:pt x="53" y="117"/>
                    <a:pt x="54" y="117"/>
                    <a:pt x="54" y="117"/>
                  </a:cubicBezTo>
                  <a:cubicBezTo>
                    <a:pt x="83" y="117"/>
                    <a:pt x="106" y="98"/>
                    <a:pt x="106" y="76"/>
                  </a:cubicBezTo>
                  <a:lnTo>
                    <a:pt x="1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4"/>
            <p:cNvSpPr/>
            <p:nvPr/>
          </p:nvSpPr>
          <p:spPr>
            <a:xfrm>
              <a:off x="4688677" y="2623724"/>
              <a:ext cx="19443" cy="21644"/>
            </a:xfrm>
            <a:custGeom>
              <a:avLst/>
              <a:gdLst/>
              <a:ahLst/>
              <a:cxnLst/>
              <a:rect l="l" t="t" r="r" b="b"/>
              <a:pathLst>
                <a:path w="106" h="118" extrusionOk="0">
                  <a:moveTo>
                    <a:pt x="104" y="1"/>
                  </a:moveTo>
                  <a:lnTo>
                    <a:pt x="0" y="2"/>
                  </a:lnTo>
                  <a:lnTo>
                    <a:pt x="2" y="78"/>
                  </a:lnTo>
                  <a:cubicBezTo>
                    <a:pt x="0" y="101"/>
                    <a:pt x="24" y="118"/>
                    <a:pt x="51" y="118"/>
                  </a:cubicBezTo>
                  <a:cubicBezTo>
                    <a:pt x="52" y="118"/>
                    <a:pt x="53" y="118"/>
                    <a:pt x="54" y="118"/>
                  </a:cubicBezTo>
                  <a:cubicBezTo>
                    <a:pt x="84" y="118"/>
                    <a:pt x="106" y="100"/>
                    <a:pt x="106" y="76"/>
                  </a:cubicBezTo>
                  <a:lnTo>
                    <a:pt x="1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4"/>
            <p:cNvSpPr/>
            <p:nvPr/>
          </p:nvSpPr>
          <p:spPr>
            <a:xfrm>
              <a:off x="1974942" y="3363833"/>
              <a:ext cx="647848" cy="647848"/>
            </a:xfrm>
            <a:custGeom>
              <a:avLst/>
              <a:gdLst/>
              <a:ahLst/>
              <a:cxnLst/>
              <a:rect l="l" t="t" r="r" b="b"/>
              <a:pathLst>
                <a:path w="3532" h="3532" extrusionOk="0">
                  <a:moveTo>
                    <a:pt x="2501" y="0"/>
                  </a:moveTo>
                  <a:lnTo>
                    <a:pt x="0" y="1031"/>
                  </a:lnTo>
                  <a:lnTo>
                    <a:pt x="1033" y="3532"/>
                  </a:lnTo>
                  <a:lnTo>
                    <a:pt x="3532" y="2499"/>
                  </a:lnTo>
                  <a:lnTo>
                    <a:pt x="25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4"/>
            <p:cNvSpPr/>
            <p:nvPr/>
          </p:nvSpPr>
          <p:spPr>
            <a:xfrm>
              <a:off x="1691187" y="424307"/>
              <a:ext cx="3142761" cy="3458248"/>
            </a:xfrm>
            <a:custGeom>
              <a:avLst/>
              <a:gdLst/>
              <a:ahLst/>
              <a:cxnLst/>
              <a:rect l="l" t="t" r="r" b="b"/>
              <a:pathLst>
                <a:path w="17134" h="18854" extrusionOk="0">
                  <a:moveTo>
                    <a:pt x="12099" y="1"/>
                  </a:moveTo>
                  <a:lnTo>
                    <a:pt x="0" y="14714"/>
                  </a:lnTo>
                  <a:lnTo>
                    <a:pt x="5034" y="18854"/>
                  </a:lnTo>
                  <a:lnTo>
                    <a:pt x="17134" y="4141"/>
                  </a:lnTo>
                  <a:lnTo>
                    <a:pt x="120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4"/>
            <p:cNvSpPr/>
            <p:nvPr/>
          </p:nvSpPr>
          <p:spPr>
            <a:xfrm>
              <a:off x="1546834" y="306000"/>
              <a:ext cx="2362849" cy="2875148"/>
            </a:xfrm>
            <a:custGeom>
              <a:avLst/>
              <a:gdLst/>
              <a:ahLst/>
              <a:cxnLst/>
              <a:rect l="l" t="t" r="r" b="b"/>
              <a:pathLst>
                <a:path w="12882" h="15675" extrusionOk="0">
                  <a:moveTo>
                    <a:pt x="12098" y="1"/>
                  </a:moveTo>
                  <a:lnTo>
                    <a:pt x="3298" y="10702"/>
                  </a:lnTo>
                  <a:lnTo>
                    <a:pt x="3145" y="10889"/>
                  </a:lnTo>
                  <a:lnTo>
                    <a:pt x="0" y="14714"/>
                  </a:lnTo>
                  <a:lnTo>
                    <a:pt x="783" y="15357"/>
                  </a:lnTo>
                  <a:lnTo>
                    <a:pt x="3926" y="11534"/>
                  </a:lnTo>
                  <a:lnTo>
                    <a:pt x="8961" y="15674"/>
                  </a:lnTo>
                  <a:lnTo>
                    <a:pt x="9115" y="15488"/>
                  </a:lnTo>
                  <a:lnTo>
                    <a:pt x="4080" y="11348"/>
                  </a:lnTo>
                  <a:lnTo>
                    <a:pt x="12882" y="645"/>
                  </a:lnTo>
                  <a:lnTo>
                    <a:pt x="120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4"/>
            <p:cNvSpPr/>
            <p:nvPr/>
          </p:nvSpPr>
          <p:spPr>
            <a:xfrm>
              <a:off x="2436066" y="560774"/>
              <a:ext cx="1568813" cy="1878063"/>
            </a:xfrm>
            <a:custGeom>
              <a:avLst/>
              <a:gdLst/>
              <a:ahLst/>
              <a:cxnLst/>
              <a:rect l="l" t="t" r="r" b="b"/>
              <a:pathLst>
                <a:path w="8553" h="10239" extrusionOk="0">
                  <a:moveTo>
                    <a:pt x="8143" y="1"/>
                  </a:moveTo>
                  <a:lnTo>
                    <a:pt x="1" y="9902"/>
                  </a:lnTo>
                  <a:lnTo>
                    <a:pt x="411" y="10239"/>
                  </a:lnTo>
                  <a:lnTo>
                    <a:pt x="8553" y="338"/>
                  </a:lnTo>
                  <a:lnTo>
                    <a:pt x="81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4"/>
            <p:cNvSpPr/>
            <p:nvPr/>
          </p:nvSpPr>
          <p:spPr>
            <a:xfrm>
              <a:off x="2579869" y="819216"/>
              <a:ext cx="1453440" cy="1737745"/>
            </a:xfrm>
            <a:custGeom>
              <a:avLst/>
              <a:gdLst/>
              <a:ahLst/>
              <a:cxnLst/>
              <a:rect l="l" t="t" r="r" b="b"/>
              <a:pathLst>
                <a:path w="7924" h="9474" extrusionOk="0">
                  <a:moveTo>
                    <a:pt x="7514" y="0"/>
                  </a:moveTo>
                  <a:lnTo>
                    <a:pt x="0" y="9137"/>
                  </a:lnTo>
                  <a:lnTo>
                    <a:pt x="410" y="9474"/>
                  </a:lnTo>
                  <a:lnTo>
                    <a:pt x="7923" y="337"/>
                  </a:lnTo>
                  <a:lnTo>
                    <a:pt x="75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4"/>
            <p:cNvSpPr/>
            <p:nvPr/>
          </p:nvSpPr>
          <p:spPr>
            <a:xfrm>
              <a:off x="2723489" y="1065185"/>
              <a:ext cx="1348522" cy="1610083"/>
            </a:xfrm>
            <a:custGeom>
              <a:avLst/>
              <a:gdLst/>
              <a:ahLst/>
              <a:cxnLst/>
              <a:rect l="l" t="t" r="r" b="b"/>
              <a:pathLst>
                <a:path w="7352" h="8778" extrusionOk="0">
                  <a:moveTo>
                    <a:pt x="6942" y="1"/>
                  </a:moveTo>
                  <a:lnTo>
                    <a:pt x="1" y="8441"/>
                  </a:lnTo>
                  <a:lnTo>
                    <a:pt x="410" y="8778"/>
                  </a:lnTo>
                  <a:lnTo>
                    <a:pt x="7352" y="338"/>
                  </a:lnTo>
                  <a:lnTo>
                    <a:pt x="69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4"/>
            <p:cNvSpPr/>
            <p:nvPr/>
          </p:nvSpPr>
          <p:spPr>
            <a:xfrm>
              <a:off x="3079328" y="1997520"/>
              <a:ext cx="822100" cy="969938"/>
            </a:xfrm>
            <a:custGeom>
              <a:avLst/>
              <a:gdLst/>
              <a:ahLst/>
              <a:cxnLst/>
              <a:rect l="l" t="t" r="r" b="b"/>
              <a:pathLst>
                <a:path w="4482" h="5288" extrusionOk="0">
                  <a:moveTo>
                    <a:pt x="4071" y="1"/>
                  </a:moveTo>
                  <a:lnTo>
                    <a:pt x="0" y="4951"/>
                  </a:lnTo>
                  <a:lnTo>
                    <a:pt x="410" y="5288"/>
                  </a:lnTo>
                  <a:lnTo>
                    <a:pt x="4482" y="337"/>
                  </a:lnTo>
                  <a:lnTo>
                    <a:pt x="4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4"/>
            <p:cNvSpPr/>
            <p:nvPr/>
          </p:nvSpPr>
          <p:spPr>
            <a:xfrm>
              <a:off x="3886204" y="1581885"/>
              <a:ext cx="356757" cy="404080"/>
            </a:xfrm>
            <a:custGeom>
              <a:avLst/>
              <a:gdLst/>
              <a:ahLst/>
              <a:cxnLst/>
              <a:rect l="l" t="t" r="r" b="b"/>
              <a:pathLst>
                <a:path w="1945" h="2203" extrusionOk="0">
                  <a:moveTo>
                    <a:pt x="1534" y="1"/>
                  </a:moveTo>
                  <a:lnTo>
                    <a:pt x="1" y="1866"/>
                  </a:lnTo>
                  <a:lnTo>
                    <a:pt x="411" y="2203"/>
                  </a:lnTo>
                  <a:lnTo>
                    <a:pt x="1944" y="338"/>
                  </a:lnTo>
                  <a:lnTo>
                    <a:pt x="15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4"/>
            <p:cNvSpPr/>
            <p:nvPr/>
          </p:nvSpPr>
          <p:spPr>
            <a:xfrm>
              <a:off x="2969825" y="1907643"/>
              <a:ext cx="822100" cy="969938"/>
            </a:xfrm>
            <a:custGeom>
              <a:avLst/>
              <a:gdLst/>
              <a:ahLst/>
              <a:cxnLst/>
              <a:rect l="l" t="t" r="r" b="b"/>
              <a:pathLst>
                <a:path w="4482" h="5288" extrusionOk="0">
                  <a:moveTo>
                    <a:pt x="4071" y="0"/>
                  </a:moveTo>
                  <a:lnTo>
                    <a:pt x="0" y="4951"/>
                  </a:lnTo>
                  <a:lnTo>
                    <a:pt x="410" y="5287"/>
                  </a:lnTo>
                  <a:lnTo>
                    <a:pt x="4482" y="337"/>
                  </a:lnTo>
                  <a:lnTo>
                    <a:pt x="40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4"/>
            <p:cNvSpPr/>
            <p:nvPr/>
          </p:nvSpPr>
          <p:spPr>
            <a:xfrm>
              <a:off x="2003923" y="2701495"/>
              <a:ext cx="550451" cy="639961"/>
            </a:xfrm>
            <a:custGeom>
              <a:avLst/>
              <a:gdLst/>
              <a:ahLst/>
              <a:cxnLst/>
              <a:rect l="l" t="t" r="r" b="b"/>
              <a:pathLst>
                <a:path w="3001" h="3489" extrusionOk="0">
                  <a:moveTo>
                    <a:pt x="2591" y="1"/>
                  </a:moveTo>
                  <a:lnTo>
                    <a:pt x="0" y="3152"/>
                  </a:lnTo>
                  <a:lnTo>
                    <a:pt x="410" y="3489"/>
                  </a:lnTo>
                  <a:lnTo>
                    <a:pt x="3001" y="338"/>
                  </a:lnTo>
                  <a:lnTo>
                    <a:pt x="25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4"/>
            <p:cNvSpPr/>
            <p:nvPr/>
          </p:nvSpPr>
          <p:spPr>
            <a:xfrm>
              <a:off x="1894419" y="2611618"/>
              <a:ext cx="550451" cy="639961"/>
            </a:xfrm>
            <a:custGeom>
              <a:avLst/>
              <a:gdLst/>
              <a:ahLst/>
              <a:cxnLst/>
              <a:rect l="l" t="t" r="r" b="b"/>
              <a:pathLst>
                <a:path w="3001" h="3489" extrusionOk="0">
                  <a:moveTo>
                    <a:pt x="2591" y="0"/>
                  </a:moveTo>
                  <a:lnTo>
                    <a:pt x="0" y="3151"/>
                  </a:lnTo>
                  <a:lnTo>
                    <a:pt x="410" y="3488"/>
                  </a:lnTo>
                  <a:lnTo>
                    <a:pt x="3001" y="337"/>
                  </a:lnTo>
                  <a:lnTo>
                    <a:pt x="25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4"/>
            <p:cNvSpPr/>
            <p:nvPr/>
          </p:nvSpPr>
          <p:spPr>
            <a:xfrm>
              <a:off x="4128505" y="999703"/>
              <a:ext cx="452320" cy="432510"/>
            </a:xfrm>
            <a:custGeom>
              <a:avLst/>
              <a:gdLst/>
              <a:ahLst/>
              <a:cxnLst/>
              <a:rect l="l" t="t" r="r" b="b"/>
              <a:pathLst>
                <a:path w="2466" h="2358" extrusionOk="0">
                  <a:moveTo>
                    <a:pt x="1230" y="0"/>
                  </a:moveTo>
                  <a:cubicBezTo>
                    <a:pt x="1187" y="0"/>
                    <a:pt x="1144" y="19"/>
                    <a:pt x="1115" y="56"/>
                  </a:cubicBezTo>
                  <a:cubicBezTo>
                    <a:pt x="1082" y="100"/>
                    <a:pt x="1062" y="153"/>
                    <a:pt x="1062" y="207"/>
                  </a:cubicBezTo>
                  <a:lnTo>
                    <a:pt x="1053" y="766"/>
                  </a:lnTo>
                  <a:lnTo>
                    <a:pt x="32" y="1406"/>
                  </a:lnTo>
                  <a:cubicBezTo>
                    <a:pt x="15" y="1417"/>
                    <a:pt x="3" y="1437"/>
                    <a:pt x="1" y="1456"/>
                  </a:cubicBezTo>
                  <a:lnTo>
                    <a:pt x="3" y="1509"/>
                  </a:lnTo>
                  <a:cubicBezTo>
                    <a:pt x="4" y="1536"/>
                    <a:pt x="25" y="1556"/>
                    <a:pt x="50" y="1556"/>
                  </a:cubicBezTo>
                  <a:cubicBezTo>
                    <a:pt x="56" y="1556"/>
                    <a:pt x="63" y="1555"/>
                    <a:pt x="69" y="1552"/>
                  </a:cubicBezTo>
                  <a:lnTo>
                    <a:pt x="1044" y="1141"/>
                  </a:lnTo>
                  <a:lnTo>
                    <a:pt x="1110" y="2004"/>
                  </a:lnTo>
                  <a:lnTo>
                    <a:pt x="1108" y="2005"/>
                  </a:lnTo>
                  <a:lnTo>
                    <a:pt x="1110" y="2037"/>
                  </a:lnTo>
                  <a:lnTo>
                    <a:pt x="861" y="2242"/>
                  </a:lnTo>
                  <a:cubicBezTo>
                    <a:pt x="854" y="2247"/>
                    <a:pt x="851" y="2254"/>
                    <a:pt x="847" y="2261"/>
                  </a:cubicBezTo>
                  <a:lnTo>
                    <a:pt x="854" y="2323"/>
                  </a:lnTo>
                  <a:cubicBezTo>
                    <a:pt x="856" y="2343"/>
                    <a:pt x="873" y="2358"/>
                    <a:pt x="892" y="2358"/>
                  </a:cubicBezTo>
                  <a:cubicBezTo>
                    <a:pt x="898" y="2358"/>
                    <a:pt x="904" y="2356"/>
                    <a:pt x="909" y="2354"/>
                  </a:cubicBezTo>
                  <a:lnTo>
                    <a:pt x="1134" y="2247"/>
                  </a:lnTo>
                  <a:cubicBezTo>
                    <a:pt x="1134" y="2247"/>
                    <a:pt x="1158" y="2277"/>
                    <a:pt x="1189" y="2298"/>
                  </a:cubicBezTo>
                  <a:cubicBezTo>
                    <a:pt x="1202" y="2308"/>
                    <a:pt x="1218" y="2314"/>
                    <a:pt x="1234" y="2314"/>
                  </a:cubicBezTo>
                  <a:cubicBezTo>
                    <a:pt x="1250" y="2314"/>
                    <a:pt x="1266" y="2308"/>
                    <a:pt x="1280" y="2298"/>
                  </a:cubicBezTo>
                  <a:cubicBezTo>
                    <a:pt x="1311" y="2276"/>
                    <a:pt x="1336" y="2247"/>
                    <a:pt x="1336" y="2247"/>
                  </a:cubicBezTo>
                  <a:lnTo>
                    <a:pt x="1561" y="2352"/>
                  </a:lnTo>
                  <a:cubicBezTo>
                    <a:pt x="1566" y="2355"/>
                    <a:pt x="1571" y="2356"/>
                    <a:pt x="1577" y="2356"/>
                  </a:cubicBezTo>
                  <a:cubicBezTo>
                    <a:pt x="1596" y="2356"/>
                    <a:pt x="1613" y="2340"/>
                    <a:pt x="1615" y="2320"/>
                  </a:cubicBezTo>
                  <a:lnTo>
                    <a:pt x="1620" y="2259"/>
                  </a:lnTo>
                  <a:cubicBezTo>
                    <a:pt x="1618" y="2250"/>
                    <a:pt x="1614" y="2244"/>
                    <a:pt x="1608" y="2239"/>
                  </a:cubicBezTo>
                  <a:lnTo>
                    <a:pt x="1357" y="2036"/>
                  </a:lnTo>
                  <a:lnTo>
                    <a:pt x="1359" y="2004"/>
                  </a:lnTo>
                  <a:lnTo>
                    <a:pt x="1357" y="2002"/>
                  </a:lnTo>
                  <a:lnTo>
                    <a:pt x="1422" y="1139"/>
                  </a:lnTo>
                  <a:lnTo>
                    <a:pt x="2398" y="1546"/>
                  </a:lnTo>
                  <a:cubicBezTo>
                    <a:pt x="2404" y="1548"/>
                    <a:pt x="2410" y="1550"/>
                    <a:pt x="2416" y="1550"/>
                  </a:cubicBezTo>
                  <a:cubicBezTo>
                    <a:pt x="2441" y="1550"/>
                    <a:pt x="2463" y="1529"/>
                    <a:pt x="2464" y="1503"/>
                  </a:cubicBezTo>
                  <a:lnTo>
                    <a:pt x="2466" y="1450"/>
                  </a:lnTo>
                  <a:cubicBezTo>
                    <a:pt x="2464" y="1428"/>
                    <a:pt x="2452" y="1410"/>
                    <a:pt x="2435" y="1399"/>
                  </a:cubicBezTo>
                  <a:lnTo>
                    <a:pt x="1411" y="765"/>
                  </a:lnTo>
                  <a:lnTo>
                    <a:pt x="1400" y="201"/>
                  </a:lnTo>
                  <a:cubicBezTo>
                    <a:pt x="1398" y="149"/>
                    <a:pt x="1380" y="100"/>
                    <a:pt x="1348" y="59"/>
                  </a:cubicBezTo>
                  <a:lnTo>
                    <a:pt x="1344" y="56"/>
                  </a:lnTo>
                  <a:cubicBezTo>
                    <a:pt x="1315" y="19"/>
                    <a:pt x="1273" y="0"/>
                    <a:pt x="12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4"/>
            <p:cNvSpPr/>
            <p:nvPr/>
          </p:nvSpPr>
          <p:spPr>
            <a:xfrm>
              <a:off x="4421797" y="1149926"/>
              <a:ext cx="25679" cy="24762"/>
            </a:xfrm>
            <a:custGeom>
              <a:avLst/>
              <a:gdLst/>
              <a:ahLst/>
              <a:cxnLst/>
              <a:rect l="l" t="t" r="r" b="b"/>
              <a:pathLst>
                <a:path w="140" h="135" extrusionOk="0">
                  <a:moveTo>
                    <a:pt x="48" y="0"/>
                  </a:moveTo>
                  <a:lnTo>
                    <a:pt x="11" y="67"/>
                  </a:lnTo>
                  <a:cubicBezTo>
                    <a:pt x="0" y="86"/>
                    <a:pt x="12" y="113"/>
                    <a:pt x="37" y="127"/>
                  </a:cubicBezTo>
                  <a:cubicBezTo>
                    <a:pt x="47" y="132"/>
                    <a:pt x="58" y="135"/>
                    <a:pt x="68" y="135"/>
                  </a:cubicBezTo>
                  <a:cubicBezTo>
                    <a:pt x="83" y="135"/>
                    <a:pt x="97" y="129"/>
                    <a:pt x="105" y="118"/>
                  </a:cubicBezTo>
                  <a:lnTo>
                    <a:pt x="140" y="51"/>
                  </a:lnTo>
                  <a:lnTo>
                    <a:pt x="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4"/>
            <p:cNvSpPr/>
            <p:nvPr/>
          </p:nvSpPr>
          <p:spPr>
            <a:xfrm>
              <a:off x="4476274" y="1183859"/>
              <a:ext cx="25863" cy="24762"/>
            </a:xfrm>
            <a:custGeom>
              <a:avLst/>
              <a:gdLst/>
              <a:ahLst/>
              <a:cxnLst/>
              <a:rect l="l" t="t" r="r" b="b"/>
              <a:pathLst>
                <a:path w="141" h="135" extrusionOk="0">
                  <a:moveTo>
                    <a:pt x="48" y="1"/>
                  </a:moveTo>
                  <a:lnTo>
                    <a:pt x="11" y="67"/>
                  </a:lnTo>
                  <a:cubicBezTo>
                    <a:pt x="1" y="86"/>
                    <a:pt x="12" y="114"/>
                    <a:pt x="38" y="127"/>
                  </a:cubicBezTo>
                  <a:cubicBezTo>
                    <a:pt x="48" y="132"/>
                    <a:pt x="59" y="135"/>
                    <a:pt x="69" y="135"/>
                  </a:cubicBezTo>
                  <a:cubicBezTo>
                    <a:pt x="84" y="135"/>
                    <a:pt x="96" y="129"/>
                    <a:pt x="103" y="118"/>
                  </a:cubicBezTo>
                  <a:lnTo>
                    <a:pt x="140" y="51"/>
                  </a:lnTo>
                  <a:lnTo>
                    <a:pt x="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4"/>
            <p:cNvSpPr/>
            <p:nvPr/>
          </p:nvSpPr>
          <p:spPr>
            <a:xfrm>
              <a:off x="4242594" y="1162582"/>
              <a:ext cx="25496" cy="24945"/>
            </a:xfrm>
            <a:custGeom>
              <a:avLst/>
              <a:gdLst/>
              <a:ahLst/>
              <a:cxnLst/>
              <a:rect l="l" t="t" r="r" b="b"/>
              <a:pathLst>
                <a:path w="139" h="136" extrusionOk="0">
                  <a:moveTo>
                    <a:pt x="91" y="1"/>
                  </a:moveTo>
                  <a:lnTo>
                    <a:pt x="0" y="51"/>
                  </a:lnTo>
                  <a:lnTo>
                    <a:pt x="38" y="118"/>
                  </a:lnTo>
                  <a:cubicBezTo>
                    <a:pt x="44" y="129"/>
                    <a:pt x="57" y="135"/>
                    <a:pt x="72" y="135"/>
                  </a:cubicBezTo>
                  <a:cubicBezTo>
                    <a:pt x="81" y="135"/>
                    <a:pt x="92" y="133"/>
                    <a:pt x="102" y="128"/>
                  </a:cubicBezTo>
                  <a:cubicBezTo>
                    <a:pt x="127" y="113"/>
                    <a:pt x="139" y="86"/>
                    <a:pt x="128" y="67"/>
                  </a:cubicBezTo>
                  <a:lnTo>
                    <a:pt x="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4"/>
            <p:cNvSpPr/>
            <p:nvPr/>
          </p:nvSpPr>
          <p:spPr>
            <a:xfrm>
              <a:off x="4187934" y="1196699"/>
              <a:ext cx="25679" cy="24945"/>
            </a:xfrm>
            <a:custGeom>
              <a:avLst/>
              <a:gdLst/>
              <a:ahLst/>
              <a:cxnLst/>
              <a:rect l="l" t="t" r="r" b="b"/>
              <a:pathLst>
                <a:path w="140" h="136" extrusionOk="0">
                  <a:moveTo>
                    <a:pt x="92" y="0"/>
                  </a:moveTo>
                  <a:lnTo>
                    <a:pt x="1" y="50"/>
                  </a:lnTo>
                  <a:lnTo>
                    <a:pt x="38" y="118"/>
                  </a:lnTo>
                  <a:cubicBezTo>
                    <a:pt x="44" y="129"/>
                    <a:pt x="56" y="135"/>
                    <a:pt x="71" y="135"/>
                  </a:cubicBezTo>
                  <a:cubicBezTo>
                    <a:pt x="81" y="135"/>
                    <a:pt x="92" y="132"/>
                    <a:pt x="102" y="126"/>
                  </a:cubicBezTo>
                  <a:cubicBezTo>
                    <a:pt x="128" y="112"/>
                    <a:pt x="140" y="86"/>
                    <a:pt x="129" y="66"/>
                  </a:cubicBezTo>
                  <a:lnTo>
                    <a:pt x="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4"/>
            <p:cNvSpPr/>
            <p:nvPr/>
          </p:nvSpPr>
          <p:spPr>
            <a:xfrm>
              <a:off x="2234485" y="2922702"/>
              <a:ext cx="698289" cy="698473"/>
            </a:xfrm>
            <a:custGeom>
              <a:avLst/>
              <a:gdLst/>
              <a:ahLst/>
              <a:cxnLst/>
              <a:rect l="l" t="t" r="r" b="b"/>
              <a:pathLst>
                <a:path w="3807" h="3808" extrusionOk="0">
                  <a:moveTo>
                    <a:pt x="1718" y="1"/>
                  </a:moveTo>
                  <a:lnTo>
                    <a:pt x="0" y="2090"/>
                  </a:lnTo>
                  <a:lnTo>
                    <a:pt x="2089" y="3807"/>
                  </a:lnTo>
                  <a:lnTo>
                    <a:pt x="3807" y="1719"/>
                  </a:lnTo>
                  <a:lnTo>
                    <a:pt x="17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4"/>
            <p:cNvSpPr/>
            <p:nvPr/>
          </p:nvSpPr>
          <p:spPr>
            <a:xfrm>
              <a:off x="1546834" y="306000"/>
              <a:ext cx="2362849" cy="2875148"/>
            </a:xfrm>
            <a:custGeom>
              <a:avLst/>
              <a:gdLst/>
              <a:ahLst/>
              <a:cxnLst/>
              <a:rect l="l" t="t" r="r" b="b"/>
              <a:pathLst>
                <a:path w="12882" h="15675" extrusionOk="0">
                  <a:moveTo>
                    <a:pt x="12098" y="1"/>
                  </a:moveTo>
                  <a:lnTo>
                    <a:pt x="3298" y="10702"/>
                  </a:lnTo>
                  <a:lnTo>
                    <a:pt x="3145" y="10889"/>
                  </a:lnTo>
                  <a:lnTo>
                    <a:pt x="0" y="14714"/>
                  </a:lnTo>
                  <a:lnTo>
                    <a:pt x="783" y="15357"/>
                  </a:lnTo>
                  <a:lnTo>
                    <a:pt x="3926" y="11534"/>
                  </a:lnTo>
                  <a:lnTo>
                    <a:pt x="8961" y="15674"/>
                  </a:lnTo>
                  <a:lnTo>
                    <a:pt x="9115" y="15488"/>
                  </a:lnTo>
                  <a:lnTo>
                    <a:pt x="4080" y="11348"/>
                  </a:lnTo>
                  <a:lnTo>
                    <a:pt x="12882" y="645"/>
                  </a:lnTo>
                  <a:lnTo>
                    <a:pt x="12098" y="1"/>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3" name="Google Shape;2413;p34"/>
          <p:cNvGrpSpPr/>
          <p:nvPr/>
        </p:nvGrpSpPr>
        <p:grpSpPr>
          <a:xfrm rot="-1309239">
            <a:off x="-471302" y="4297438"/>
            <a:ext cx="1315430" cy="1254868"/>
            <a:chOff x="936800" y="644000"/>
            <a:chExt cx="3397834" cy="3241401"/>
          </a:xfrm>
        </p:grpSpPr>
        <p:sp>
          <p:nvSpPr>
            <p:cNvPr id="2414" name="Google Shape;2414;p34"/>
            <p:cNvSpPr/>
            <p:nvPr/>
          </p:nvSpPr>
          <p:spPr>
            <a:xfrm>
              <a:off x="936800" y="644000"/>
              <a:ext cx="3397834" cy="3241401"/>
            </a:xfrm>
            <a:custGeom>
              <a:avLst/>
              <a:gdLst/>
              <a:ahLst/>
              <a:cxnLst/>
              <a:rect l="l" t="t" r="r" b="b"/>
              <a:pathLst>
                <a:path w="28454" h="27144" extrusionOk="0">
                  <a:moveTo>
                    <a:pt x="25151" y="0"/>
                  </a:moveTo>
                  <a:lnTo>
                    <a:pt x="16731" y="4241"/>
                  </a:lnTo>
                  <a:lnTo>
                    <a:pt x="8297" y="2636"/>
                  </a:lnTo>
                  <a:lnTo>
                    <a:pt x="0" y="7528"/>
                  </a:lnTo>
                  <a:lnTo>
                    <a:pt x="3282" y="27143"/>
                  </a:lnTo>
                  <a:lnTo>
                    <a:pt x="11612" y="22505"/>
                  </a:lnTo>
                  <a:lnTo>
                    <a:pt x="20028" y="24257"/>
                  </a:lnTo>
                  <a:lnTo>
                    <a:pt x="28454" y="19750"/>
                  </a:lnTo>
                  <a:lnTo>
                    <a:pt x="251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4"/>
            <p:cNvSpPr/>
            <p:nvPr/>
          </p:nvSpPr>
          <p:spPr>
            <a:xfrm>
              <a:off x="1060634" y="813332"/>
              <a:ext cx="3149690" cy="2895933"/>
            </a:xfrm>
            <a:custGeom>
              <a:avLst/>
              <a:gdLst/>
              <a:ahLst/>
              <a:cxnLst/>
              <a:rect l="l" t="t" r="r" b="b"/>
              <a:pathLst>
                <a:path w="26376" h="24251" extrusionOk="0">
                  <a:moveTo>
                    <a:pt x="23394" y="0"/>
                  </a:moveTo>
                  <a:lnTo>
                    <a:pt x="15831" y="3809"/>
                  </a:lnTo>
                  <a:lnTo>
                    <a:pt x="7432" y="2211"/>
                  </a:lnTo>
                  <a:lnTo>
                    <a:pt x="1" y="6593"/>
                  </a:lnTo>
                  <a:lnTo>
                    <a:pt x="2954" y="24251"/>
                  </a:lnTo>
                  <a:lnTo>
                    <a:pt x="10424" y="20092"/>
                  </a:lnTo>
                  <a:lnTo>
                    <a:pt x="18849" y="21847"/>
                  </a:lnTo>
                  <a:lnTo>
                    <a:pt x="26375" y="17819"/>
                  </a:lnTo>
                  <a:lnTo>
                    <a:pt x="233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4"/>
            <p:cNvSpPr/>
            <p:nvPr/>
          </p:nvSpPr>
          <p:spPr>
            <a:xfrm>
              <a:off x="1948130" y="1077241"/>
              <a:ext cx="1363361" cy="2344952"/>
            </a:xfrm>
            <a:custGeom>
              <a:avLst/>
              <a:gdLst/>
              <a:ahLst/>
              <a:cxnLst/>
              <a:rect l="l" t="t" r="r" b="b"/>
              <a:pathLst>
                <a:path w="11417" h="19637" extrusionOk="0">
                  <a:moveTo>
                    <a:pt x="0" y="1"/>
                  </a:moveTo>
                  <a:lnTo>
                    <a:pt x="2992" y="17882"/>
                  </a:lnTo>
                  <a:lnTo>
                    <a:pt x="11417" y="19637"/>
                  </a:lnTo>
                  <a:lnTo>
                    <a:pt x="8399" y="1599"/>
                  </a:lnTo>
                  <a:lnTo>
                    <a:pt x="0" y="1"/>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4"/>
            <p:cNvSpPr/>
            <p:nvPr/>
          </p:nvSpPr>
          <p:spPr>
            <a:xfrm>
              <a:off x="1060634" y="1139815"/>
              <a:ext cx="3097506" cy="2569572"/>
            </a:xfrm>
            <a:custGeom>
              <a:avLst/>
              <a:gdLst/>
              <a:ahLst/>
              <a:cxnLst/>
              <a:rect l="l" t="t" r="r" b="b"/>
              <a:pathLst>
                <a:path w="25939" h="21518" extrusionOk="0">
                  <a:moveTo>
                    <a:pt x="20544" y="3424"/>
                  </a:moveTo>
                  <a:lnTo>
                    <a:pt x="21169" y="7163"/>
                  </a:lnTo>
                  <a:lnTo>
                    <a:pt x="18286" y="8550"/>
                  </a:lnTo>
                  <a:lnTo>
                    <a:pt x="17673" y="4884"/>
                  </a:lnTo>
                  <a:lnTo>
                    <a:pt x="20544" y="3424"/>
                  </a:lnTo>
                  <a:close/>
                  <a:moveTo>
                    <a:pt x="8173" y="3902"/>
                  </a:moveTo>
                  <a:lnTo>
                    <a:pt x="10917" y="4408"/>
                  </a:lnTo>
                  <a:lnTo>
                    <a:pt x="11567" y="8293"/>
                  </a:lnTo>
                  <a:lnTo>
                    <a:pt x="11567" y="8293"/>
                  </a:lnTo>
                  <a:lnTo>
                    <a:pt x="8814" y="7837"/>
                  </a:lnTo>
                  <a:lnTo>
                    <a:pt x="6186" y="9254"/>
                  </a:lnTo>
                  <a:lnTo>
                    <a:pt x="5538" y="5384"/>
                  </a:lnTo>
                  <a:lnTo>
                    <a:pt x="8173" y="3902"/>
                  </a:lnTo>
                  <a:close/>
                  <a:moveTo>
                    <a:pt x="12156" y="4634"/>
                  </a:moveTo>
                  <a:lnTo>
                    <a:pt x="16563" y="5448"/>
                  </a:lnTo>
                  <a:lnTo>
                    <a:pt x="17172" y="9088"/>
                  </a:lnTo>
                  <a:lnTo>
                    <a:pt x="17403" y="10461"/>
                  </a:lnTo>
                  <a:lnTo>
                    <a:pt x="17452" y="10754"/>
                  </a:lnTo>
                  <a:lnTo>
                    <a:pt x="18127" y="14788"/>
                  </a:lnTo>
                  <a:lnTo>
                    <a:pt x="18127" y="14788"/>
                  </a:lnTo>
                  <a:lnTo>
                    <a:pt x="13732" y="14060"/>
                  </a:lnTo>
                  <a:lnTo>
                    <a:pt x="12156" y="4634"/>
                  </a:lnTo>
                  <a:close/>
                  <a:moveTo>
                    <a:pt x="9045" y="9210"/>
                  </a:moveTo>
                  <a:lnTo>
                    <a:pt x="11806" y="9719"/>
                  </a:lnTo>
                  <a:lnTo>
                    <a:pt x="12498" y="13856"/>
                  </a:lnTo>
                  <a:lnTo>
                    <a:pt x="12498" y="13856"/>
                  </a:lnTo>
                  <a:lnTo>
                    <a:pt x="9763" y="13403"/>
                  </a:lnTo>
                  <a:lnTo>
                    <a:pt x="7119" y="14829"/>
                  </a:lnTo>
                  <a:lnTo>
                    <a:pt x="6279" y="9810"/>
                  </a:lnTo>
                  <a:lnTo>
                    <a:pt x="6279" y="9810"/>
                  </a:lnTo>
                  <a:lnTo>
                    <a:pt x="6426" y="10684"/>
                  </a:lnTo>
                  <a:lnTo>
                    <a:pt x="9045" y="9210"/>
                  </a:lnTo>
                  <a:close/>
                  <a:moveTo>
                    <a:pt x="4508" y="5962"/>
                  </a:moveTo>
                  <a:lnTo>
                    <a:pt x="6085" y="15386"/>
                  </a:lnTo>
                  <a:lnTo>
                    <a:pt x="3304" y="16884"/>
                  </a:lnTo>
                  <a:lnTo>
                    <a:pt x="1739" y="7522"/>
                  </a:lnTo>
                  <a:lnTo>
                    <a:pt x="4508" y="5962"/>
                  </a:lnTo>
                  <a:close/>
                  <a:moveTo>
                    <a:pt x="10180" y="0"/>
                  </a:moveTo>
                  <a:lnTo>
                    <a:pt x="10679" y="2980"/>
                  </a:lnTo>
                  <a:lnTo>
                    <a:pt x="7944" y="2527"/>
                  </a:lnTo>
                  <a:lnTo>
                    <a:pt x="5300" y="3954"/>
                  </a:lnTo>
                  <a:lnTo>
                    <a:pt x="4810" y="1025"/>
                  </a:lnTo>
                  <a:lnTo>
                    <a:pt x="3784" y="1631"/>
                  </a:lnTo>
                  <a:lnTo>
                    <a:pt x="4267" y="4510"/>
                  </a:lnTo>
                  <a:lnTo>
                    <a:pt x="1486" y="6009"/>
                  </a:lnTo>
                  <a:lnTo>
                    <a:pt x="1025" y="3257"/>
                  </a:lnTo>
                  <a:lnTo>
                    <a:pt x="1" y="3861"/>
                  </a:lnTo>
                  <a:lnTo>
                    <a:pt x="452" y="6566"/>
                  </a:lnTo>
                  <a:lnTo>
                    <a:pt x="710" y="8103"/>
                  </a:lnTo>
                  <a:lnTo>
                    <a:pt x="2272" y="17443"/>
                  </a:lnTo>
                  <a:lnTo>
                    <a:pt x="2529" y="18979"/>
                  </a:lnTo>
                  <a:lnTo>
                    <a:pt x="2954" y="21518"/>
                  </a:lnTo>
                  <a:lnTo>
                    <a:pt x="3984" y="20945"/>
                  </a:lnTo>
                  <a:lnTo>
                    <a:pt x="3559" y="18401"/>
                  </a:lnTo>
                  <a:lnTo>
                    <a:pt x="6329" y="16841"/>
                  </a:lnTo>
                  <a:lnTo>
                    <a:pt x="6756" y="19401"/>
                  </a:lnTo>
                  <a:lnTo>
                    <a:pt x="7786" y="18829"/>
                  </a:lnTo>
                  <a:lnTo>
                    <a:pt x="7358" y="16264"/>
                  </a:lnTo>
                  <a:lnTo>
                    <a:pt x="9992" y="14780"/>
                  </a:lnTo>
                  <a:lnTo>
                    <a:pt x="12737" y="15287"/>
                  </a:lnTo>
                  <a:lnTo>
                    <a:pt x="13179" y="17934"/>
                  </a:lnTo>
                  <a:lnTo>
                    <a:pt x="14423" y="18192"/>
                  </a:lnTo>
                  <a:lnTo>
                    <a:pt x="13975" y="15515"/>
                  </a:lnTo>
                  <a:lnTo>
                    <a:pt x="18383" y="16329"/>
                  </a:lnTo>
                  <a:lnTo>
                    <a:pt x="18849" y="19116"/>
                  </a:lnTo>
                  <a:lnTo>
                    <a:pt x="19953" y="18524"/>
                  </a:lnTo>
                  <a:lnTo>
                    <a:pt x="19493" y="15763"/>
                  </a:lnTo>
                  <a:lnTo>
                    <a:pt x="25939" y="12486"/>
                  </a:lnTo>
                  <a:lnTo>
                    <a:pt x="25694" y="11018"/>
                  </a:lnTo>
                  <a:lnTo>
                    <a:pt x="19238" y="14238"/>
                  </a:lnTo>
                  <a:lnTo>
                    <a:pt x="18517" y="9925"/>
                  </a:lnTo>
                  <a:lnTo>
                    <a:pt x="24988" y="6786"/>
                  </a:lnTo>
                  <a:lnTo>
                    <a:pt x="24762" y="5438"/>
                  </a:lnTo>
                  <a:lnTo>
                    <a:pt x="21891" y="6820"/>
                  </a:lnTo>
                  <a:lnTo>
                    <a:pt x="21263" y="3065"/>
                  </a:lnTo>
                  <a:lnTo>
                    <a:pt x="24120" y="1608"/>
                  </a:lnTo>
                  <a:lnTo>
                    <a:pt x="23868" y="97"/>
                  </a:lnTo>
                  <a:lnTo>
                    <a:pt x="17418" y="3353"/>
                  </a:lnTo>
                  <a:lnTo>
                    <a:pt x="16943" y="516"/>
                  </a:lnTo>
                  <a:lnTo>
                    <a:pt x="15832" y="1076"/>
                  </a:lnTo>
                  <a:lnTo>
                    <a:pt x="16307" y="3913"/>
                  </a:lnTo>
                  <a:lnTo>
                    <a:pt x="11913" y="3186"/>
                  </a:lnTo>
                  <a:lnTo>
                    <a:pt x="11420" y="236"/>
                  </a:lnTo>
                  <a:lnTo>
                    <a:pt x="10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4"/>
            <p:cNvSpPr/>
            <p:nvPr/>
          </p:nvSpPr>
          <p:spPr>
            <a:xfrm>
              <a:off x="1816773" y="1592998"/>
              <a:ext cx="145567" cy="249697"/>
            </a:xfrm>
            <a:custGeom>
              <a:avLst/>
              <a:gdLst/>
              <a:ahLst/>
              <a:cxnLst/>
              <a:rect l="l" t="t" r="r" b="b"/>
              <a:pathLst>
                <a:path w="1219" h="2091" extrusionOk="0">
                  <a:moveTo>
                    <a:pt x="582" y="315"/>
                  </a:moveTo>
                  <a:cubicBezTo>
                    <a:pt x="734" y="315"/>
                    <a:pt x="868" y="424"/>
                    <a:pt x="894" y="580"/>
                  </a:cubicBezTo>
                  <a:cubicBezTo>
                    <a:pt x="921" y="749"/>
                    <a:pt x="805" y="911"/>
                    <a:pt x="633" y="937"/>
                  </a:cubicBezTo>
                  <a:cubicBezTo>
                    <a:pt x="622" y="938"/>
                    <a:pt x="608" y="939"/>
                    <a:pt x="596" y="940"/>
                  </a:cubicBezTo>
                  <a:cubicBezTo>
                    <a:pt x="591" y="941"/>
                    <a:pt x="586" y="941"/>
                    <a:pt x="581" y="941"/>
                  </a:cubicBezTo>
                  <a:cubicBezTo>
                    <a:pt x="430" y="941"/>
                    <a:pt x="298" y="831"/>
                    <a:pt x="274" y="677"/>
                  </a:cubicBezTo>
                  <a:cubicBezTo>
                    <a:pt x="249" y="518"/>
                    <a:pt x="347" y="369"/>
                    <a:pt x="498" y="326"/>
                  </a:cubicBezTo>
                  <a:cubicBezTo>
                    <a:pt x="510" y="322"/>
                    <a:pt x="521" y="320"/>
                    <a:pt x="533" y="319"/>
                  </a:cubicBezTo>
                  <a:cubicBezTo>
                    <a:pt x="550" y="316"/>
                    <a:pt x="566" y="315"/>
                    <a:pt x="582" y="315"/>
                  </a:cubicBezTo>
                  <a:close/>
                  <a:moveTo>
                    <a:pt x="584" y="0"/>
                  </a:moveTo>
                  <a:cubicBezTo>
                    <a:pt x="539" y="0"/>
                    <a:pt x="494" y="5"/>
                    <a:pt x="450" y="15"/>
                  </a:cubicBezTo>
                  <a:cubicBezTo>
                    <a:pt x="217" y="66"/>
                    <a:pt x="12" y="255"/>
                    <a:pt x="8" y="551"/>
                  </a:cubicBezTo>
                  <a:cubicBezTo>
                    <a:pt x="0" y="874"/>
                    <a:pt x="176" y="1349"/>
                    <a:pt x="771" y="2038"/>
                  </a:cubicBezTo>
                  <a:cubicBezTo>
                    <a:pt x="786" y="2055"/>
                    <a:pt x="802" y="2074"/>
                    <a:pt x="818" y="2091"/>
                  </a:cubicBezTo>
                  <a:cubicBezTo>
                    <a:pt x="1194" y="1211"/>
                    <a:pt x="1219" y="688"/>
                    <a:pt x="1111" y="375"/>
                  </a:cubicBezTo>
                  <a:cubicBezTo>
                    <a:pt x="1021" y="118"/>
                    <a:pt x="803" y="0"/>
                    <a:pt x="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4"/>
            <p:cNvSpPr/>
            <p:nvPr/>
          </p:nvSpPr>
          <p:spPr>
            <a:xfrm>
              <a:off x="1888423" y="1866938"/>
              <a:ext cx="67111" cy="23047"/>
            </a:xfrm>
            <a:custGeom>
              <a:avLst/>
              <a:gdLst/>
              <a:ahLst/>
              <a:cxnLst/>
              <a:rect l="l" t="t" r="r" b="b"/>
              <a:pathLst>
                <a:path w="562" h="193" extrusionOk="0">
                  <a:moveTo>
                    <a:pt x="396" y="0"/>
                  </a:moveTo>
                  <a:cubicBezTo>
                    <a:pt x="357" y="0"/>
                    <a:pt x="313" y="4"/>
                    <a:pt x="267" y="11"/>
                  </a:cubicBezTo>
                  <a:cubicBezTo>
                    <a:pt x="117" y="37"/>
                    <a:pt x="0" y="95"/>
                    <a:pt x="8" y="142"/>
                  </a:cubicBezTo>
                  <a:cubicBezTo>
                    <a:pt x="13" y="175"/>
                    <a:pt x="75" y="193"/>
                    <a:pt x="162" y="193"/>
                  </a:cubicBezTo>
                  <a:cubicBezTo>
                    <a:pt x="202" y="193"/>
                    <a:pt x="247" y="189"/>
                    <a:pt x="295" y="181"/>
                  </a:cubicBezTo>
                  <a:cubicBezTo>
                    <a:pt x="445" y="155"/>
                    <a:pt x="561" y="97"/>
                    <a:pt x="554" y="51"/>
                  </a:cubicBezTo>
                  <a:cubicBezTo>
                    <a:pt x="548" y="18"/>
                    <a:pt x="484"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4"/>
            <p:cNvSpPr/>
            <p:nvPr/>
          </p:nvSpPr>
          <p:spPr>
            <a:xfrm>
              <a:off x="3401537" y="2314987"/>
              <a:ext cx="145686" cy="249816"/>
            </a:xfrm>
            <a:custGeom>
              <a:avLst/>
              <a:gdLst/>
              <a:ahLst/>
              <a:cxnLst/>
              <a:rect l="l" t="t" r="r" b="b"/>
              <a:pathLst>
                <a:path w="1220" h="2092" extrusionOk="0">
                  <a:moveTo>
                    <a:pt x="583" y="316"/>
                  </a:moveTo>
                  <a:cubicBezTo>
                    <a:pt x="735" y="316"/>
                    <a:pt x="869" y="426"/>
                    <a:pt x="894" y="581"/>
                  </a:cubicBezTo>
                  <a:cubicBezTo>
                    <a:pt x="922" y="750"/>
                    <a:pt x="805" y="911"/>
                    <a:pt x="635" y="938"/>
                  </a:cubicBezTo>
                  <a:cubicBezTo>
                    <a:pt x="622" y="939"/>
                    <a:pt x="609" y="940"/>
                    <a:pt x="598" y="941"/>
                  </a:cubicBezTo>
                  <a:cubicBezTo>
                    <a:pt x="593" y="941"/>
                    <a:pt x="588" y="941"/>
                    <a:pt x="583" y="941"/>
                  </a:cubicBezTo>
                  <a:cubicBezTo>
                    <a:pt x="431" y="941"/>
                    <a:pt x="299" y="832"/>
                    <a:pt x="274" y="678"/>
                  </a:cubicBezTo>
                  <a:cubicBezTo>
                    <a:pt x="249" y="519"/>
                    <a:pt x="348" y="370"/>
                    <a:pt x="498" y="327"/>
                  </a:cubicBezTo>
                  <a:cubicBezTo>
                    <a:pt x="510" y="324"/>
                    <a:pt x="523" y="321"/>
                    <a:pt x="535" y="319"/>
                  </a:cubicBezTo>
                  <a:cubicBezTo>
                    <a:pt x="551" y="317"/>
                    <a:pt x="567" y="316"/>
                    <a:pt x="583" y="316"/>
                  </a:cubicBezTo>
                  <a:close/>
                  <a:moveTo>
                    <a:pt x="584" y="1"/>
                  </a:moveTo>
                  <a:cubicBezTo>
                    <a:pt x="539" y="1"/>
                    <a:pt x="493" y="6"/>
                    <a:pt x="449" y="16"/>
                  </a:cubicBezTo>
                  <a:cubicBezTo>
                    <a:pt x="216" y="68"/>
                    <a:pt x="12" y="255"/>
                    <a:pt x="7" y="553"/>
                  </a:cubicBezTo>
                  <a:cubicBezTo>
                    <a:pt x="0" y="875"/>
                    <a:pt x="175" y="1349"/>
                    <a:pt x="770" y="2038"/>
                  </a:cubicBezTo>
                  <a:cubicBezTo>
                    <a:pt x="785" y="2056"/>
                    <a:pt x="801" y="2074"/>
                    <a:pt x="817" y="2092"/>
                  </a:cubicBezTo>
                  <a:cubicBezTo>
                    <a:pt x="1196" y="1212"/>
                    <a:pt x="1219" y="688"/>
                    <a:pt x="1110" y="377"/>
                  </a:cubicBezTo>
                  <a:cubicBezTo>
                    <a:pt x="1020" y="119"/>
                    <a:pt x="802" y="1"/>
                    <a:pt x="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4"/>
            <p:cNvSpPr/>
            <p:nvPr/>
          </p:nvSpPr>
          <p:spPr>
            <a:xfrm>
              <a:off x="3473067" y="2589046"/>
              <a:ext cx="67111" cy="23047"/>
            </a:xfrm>
            <a:custGeom>
              <a:avLst/>
              <a:gdLst/>
              <a:ahLst/>
              <a:cxnLst/>
              <a:rect l="l" t="t" r="r" b="b"/>
              <a:pathLst>
                <a:path w="562" h="193" extrusionOk="0">
                  <a:moveTo>
                    <a:pt x="400" y="0"/>
                  </a:moveTo>
                  <a:cubicBezTo>
                    <a:pt x="360" y="0"/>
                    <a:pt x="315" y="4"/>
                    <a:pt x="267" y="12"/>
                  </a:cubicBezTo>
                  <a:cubicBezTo>
                    <a:pt x="117" y="36"/>
                    <a:pt x="1" y="95"/>
                    <a:pt x="9" y="142"/>
                  </a:cubicBezTo>
                  <a:cubicBezTo>
                    <a:pt x="14" y="174"/>
                    <a:pt x="76" y="192"/>
                    <a:pt x="162" y="192"/>
                  </a:cubicBezTo>
                  <a:cubicBezTo>
                    <a:pt x="202" y="192"/>
                    <a:pt x="248" y="188"/>
                    <a:pt x="295" y="180"/>
                  </a:cubicBezTo>
                  <a:cubicBezTo>
                    <a:pt x="445" y="156"/>
                    <a:pt x="562" y="97"/>
                    <a:pt x="554" y="50"/>
                  </a:cubicBezTo>
                  <a:cubicBezTo>
                    <a:pt x="548" y="18"/>
                    <a:pt x="486" y="0"/>
                    <a:pt x="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4"/>
            <p:cNvSpPr/>
            <p:nvPr/>
          </p:nvSpPr>
          <p:spPr>
            <a:xfrm>
              <a:off x="1583077" y="3103012"/>
              <a:ext cx="145686" cy="249816"/>
            </a:xfrm>
            <a:custGeom>
              <a:avLst/>
              <a:gdLst/>
              <a:ahLst/>
              <a:cxnLst/>
              <a:rect l="l" t="t" r="r" b="b"/>
              <a:pathLst>
                <a:path w="1220" h="2092" extrusionOk="0">
                  <a:moveTo>
                    <a:pt x="583" y="316"/>
                  </a:moveTo>
                  <a:cubicBezTo>
                    <a:pt x="734" y="316"/>
                    <a:pt x="869" y="425"/>
                    <a:pt x="894" y="581"/>
                  </a:cubicBezTo>
                  <a:cubicBezTo>
                    <a:pt x="922" y="749"/>
                    <a:pt x="806" y="909"/>
                    <a:pt x="634" y="938"/>
                  </a:cubicBezTo>
                  <a:cubicBezTo>
                    <a:pt x="622" y="939"/>
                    <a:pt x="608" y="940"/>
                    <a:pt x="597" y="941"/>
                  </a:cubicBezTo>
                  <a:cubicBezTo>
                    <a:pt x="592" y="941"/>
                    <a:pt x="587" y="941"/>
                    <a:pt x="582" y="941"/>
                  </a:cubicBezTo>
                  <a:cubicBezTo>
                    <a:pt x="430" y="941"/>
                    <a:pt x="298" y="831"/>
                    <a:pt x="275" y="678"/>
                  </a:cubicBezTo>
                  <a:cubicBezTo>
                    <a:pt x="249" y="519"/>
                    <a:pt x="347" y="369"/>
                    <a:pt x="498" y="327"/>
                  </a:cubicBezTo>
                  <a:cubicBezTo>
                    <a:pt x="510" y="323"/>
                    <a:pt x="522" y="320"/>
                    <a:pt x="534" y="319"/>
                  </a:cubicBezTo>
                  <a:cubicBezTo>
                    <a:pt x="550" y="317"/>
                    <a:pt x="567" y="316"/>
                    <a:pt x="583" y="316"/>
                  </a:cubicBezTo>
                  <a:close/>
                  <a:moveTo>
                    <a:pt x="585" y="1"/>
                  </a:moveTo>
                  <a:cubicBezTo>
                    <a:pt x="540" y="1"/>
                    <a:pt x="495" y="6"/>
                    <a:pt x="451" y="15"/>
                  </a:cubicBezTo>
                  <a:cubicBezTo>
                    <a:pt x="217" y="67"/>
                    <a:pt x="13" y="255"/>
                    <a:pt x="8" y="552"/>
                  </a:cubicBezTo>
                  <a:cubicBezTo>
                    <a:pt x="1" y="875"/>
                    <a:pt x="176" y="1349"/>
                    <a:pt x="771" y="2038"/>
                  </a:cubicBezTo>
                  <a:cubicBezTo>
                    <a:pt x="786" y="2055"/>
                    <a:pt x="802" y="2074"/>
                    <a:pt x="818" y="2091"/>
                  </a:cubicBezTo>
                  <a:cubicBezTo>
                    <a:pt x="1195" y="1212"/>
                    <a:pt x="1219" y="688"/>
                    <a:pt x="1112" y="376"/>
                  </a:cubicBezTo>
                  <a:cubicBezTo>
                    <a:pt x="1021" y="119"/>
                    <a:pt x="804" y="1"/>
                    <a:pt x="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4"/>
            <p:cNvSpPr/>
            <p:nvPr/>
          </p:nvSpPr>
          <p:spPr>
            <a:xfrm>
              <a:off x="1654607" y="3376833"/>
              <a:ext cx="67111" cy="23047"/>
            </a:xfrm>
            <a:custGeom>
              <a:avLst/>
              <a:gdLst/>
              <a:ahLst/>
              <a:cxnLst/>
              <a:rect l="l" t="t" r="r" b="b"/>
              <a:pathLst>
                <a:path w="562" h="193" extrusionOk="0">
                  <a:moveTo>
                    <a:pt x="398" y="0"/>
                  </a:moveTo>
                  <a:cubicBezTo>
                    <a:pt x="358" y="0"/>
                    <a:pt x="314" y="4"/>
                    <a:pt x="267" y="12"/>
                  </a:cubicBezTo>
                  <a:cubicBezTo>
                    <a:pt x="116" y="37"/>
                    <a:pt x="1" y="96"/>
                    <a:pt x="8" y="143"/>
                  </a:cubicBezTo>
                  <a:cubicBezTo>
                    <a:pt x="13" y="174"/>
                    <a:pt x="76" y="192"/>
                    <a:pt x="164" y="192"/>
                  </a:cubicBezTo>
                  <a:cubicBezTo>
                    <a:pt x="203" y="192"/>
                    <a:pt x="248" y="189"/>
                    <a:pt x="295" y="181"/>
                  </a:cubicBezTo>
                  <a:cubicBezTo>
                    <a:pt x="445" y="156"/>
                    <a:pt x="562" y="97"/>
                    <a:pt x="553" y="50"/>
                  </a:cubicBezTo>
                  <a:cubicBezTo>
                    <a:pt x="548" y="18"/>
                    <a:pt x="485"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4" name="Google Shape;2424;p34"/>
          <p:cNvSpPr/>
          <p:nvPr/>
        </p:nvSpPr>
        <p:spPr>
          <a:xfrm>
            <a:off x="4476150" y="-363750"/>
            <a:ext cx="2394932" cy="1064988"/>
          </a:xfrm>
          <a:custGeom>
            <a:avLst/>
            <a:gdLst/>
            <a:ahLst/>
            <a:cxnLst/>
            <a:rect l="l" t="t" r="r" b="b"/>
            <a:pathLst>
              <a:path w="50510" h="22461" fill="none" extrusionOk="0">
                <a:moveTo>
                  <a:pt x="4938" y="2301"/>
                </a:moveTo>
                <a:cubicBezTo>
                  <a:pt x="4938" y="2301"/>
                  <a:pt x="0" y="7475"/>
                  <a:pt x="5128" y="15874"/>
                </a:cubicBezTo>
                <a:cubicBezTo>
                  <a:pt x="5128" y="15874"/>
                  <a:pt x="9575" y="22461"/>
                  <a:pt x="16976" y="17787"/>
                </a:cubicBezTo>
                <a:cubicBezTo>
                  <a:pt x="18640" y="16545"/>
                  <a:pt x="20622" y="15532"/>
                  <a:pt x="22624" y="14987"/>
                </a:cubicBezTo>
                <a:cubicBezTo>
                  <a:pt x="27121" y="13763"/>
                  <a:pt x="31216" y="16768"/>
                  <a:pt x="35411" y="17807"/>
                </a:cubicBezTo>
                <a:cubicBezTo>
                  <a:pt x="38253" y="18512"/>
                  <a:pt x="41637" y="17704"/>
                  <a:pt x="44281" y="16320"/>
                </a:cubicBezTo>
                <a:cubicBezTo>
                  <a:pt x="49842" y="13406"/>
                  <a:pt x="50118" y="5671"/>
                  <a:pt x="50510" y="0"/>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5" name="Google Shape;2425;p34"/>
          <p:cNvGrpSpPr/>
          <p:nvPr/>
        </p:nvGrpSpPr>
        <p:grpSpPr>
          <a:xfrm rot="-1588054" flipH="1">
            <a:off x="8194678" y="-554914"/>
            <a:ext cx="1224824" cy="1415236"/>
            <a:chOff x="725975" y="580175"/>
            <a:chExt cx="3328618" cy="3846085"/>
          </a:xfrm>
        </p:grpSpPr>
        <p:sp>
          <p:nvSpPr>
            <p:cNvPr id="2426" name="Google Shape;2426;p34"/>
            <p:cNvSpPr/>
            <p:nvPr/>
          </p:nvSpPr>
          <p:spPr>
            <a:xfrm>
              <a:off x="726139" y="580832"/>
              <a:ext cx="3328454" cy="3845428"/>
            </a:xfrm>
            <a:custGeom>
              <a:avLst/>
              <a:gdLst/>
              <a:ahLst/>
              <a:cxnLst/>
              <a:rect l="l" t="t" r="r" b="b"/>
              <a:pathLst>
                <a:path w="20255" h="23401" extrusionOk="0">
                  <a:moveTo>
                    <a:pt x="8446" y="1"/>
                  </a:moveTo>
                  <a:lnTo>
                    <a:pt x="1" y="18241"/>
                  </a:lnTo>
                  <a:lnTo>
                    <a:pt x="10888" y="23282"/>
                  </a:lnTo>
                  <a:cubicBezTo>
                    <a:pt x="11062" y="23363"/>
                    <a:pt x="11244" y="23401"/>
                    <a:pt x="11424" y="23401"/>
                  </a:cubicBezTo>
                  <a:cubicBezTo>
                    <a:pt x="11908" y="23401"/>
                    <a:pt x="12371" y="23125"/>
                    <a:pt x="12588" y="22658"/>
                  </a:cubicBezTo>
                  <a:lnTo>
                    <a:pt x="19957" y="6742"/>
                  </a:lnTo>
                  <a:cubicBezTo>
                    <a:pt x="20255" y="6102"/>
                    <a:pt x="19975" y="5340"/>
                    <a:pt x="19334" y="5043"/>
                  </a:cubicBezTo>
                  <a:lnTo>
                    <a:pt x="84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4"/>
            <p:cNvSpPr/>
            <p:nvPr/>
          </p:nvSpPr>
          <p:spPr>
            <a:xfrm>
              <a:off x="726304" y="580175"/>
              <a:ext cx="2377983" cy="3455479"/>
            </a:xfrm>
            <a:custGeom>
              <a:avLst/>
              <a:gdLst/>
              <a:ahLst/>
              <a:cxnLst/>
              <a:rect l="l" t="t" r="r" b="b"/>
              <a:pathLst>
                <a:path w="14471" h="21028" extrusionOk="0">
                  <a:moveTo>
                    <a:pt x="8446" y="0"/>
                  </a:moveTo>
                  <a:lnTo>
                    <a:pt x="1" y="18237"/>
                  </a:lnTo>
                  <a:lnTo>
                    <a:pt x="6025" y="21028"/>
                  </a:lnTo>
                  <a:lnTo>
                    <a:pt x="14471" y="2790"/>
                  </a:lnTo>
                  <a:lnTo>
                    <a:pt x="8446" y="0"/>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4"/>
            <p:cNvSpPr/>
            <p:nvPr/>
          </p:nvSpPr>
          <p:spPr>
            <a:xfrm>
              <a:off x="725975" y="580175"/>
              <a:ext cx="1562590" cy="3077854"/>
            </a:xfrm>
            <a:custGeom>
              <a:avLst/>
              <a:gdLst/>
              <a:ahLst/>
              <a:cxnLst/>
              <a:rect l="l" t="t" r="r" b="b"/>
              <a:pathLst>
                <a:path w="9509" h="18730" extrusionOk="0">
                  <a:moveTo>
                    <a:pt x="8446" y="0"/>
                  </a:moveTo>
                  <a:lnTo>
                    <a:pt x="1" y="18238"/>
                  </a:lnTo>
                  <a:lnTo>
                    <a:pt x="1063" y="18730"/>
                  </a:lnTo>
                  <a:lnTo>
                    <a:pt x="9508" y="492"/>
                  </a:lnTo>
                  <a:lnTo>
                    <a:pt x="84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4"/>
            <p:cNvSpPr/>
            <p:nvPr/>
          </p:nvSpPr>
          <p:spPr>
            <a:xfrm>
              <a:off x="1577516" y="2620953"/>
              <a:ext cx="1396291" cy="712031"/>
            </a:xfrm>
            <a:custGeom>
              <a:avLst/>
              <a:gdLst/>
              <a:ahLst/>
              <a:cxnLst/>
              <a:rect l="l" t="t" r="r" b="b"/>
              <a:pathLst>
                <a:path w="8497" h="4333" extrusionOk="0">
                  <a:moveTo>
                    <a:pt x="235" y="1"/>
                  </a:moveTo>
                  <a:lnTo>
                    <a:pt x="0" y="507"/>
                  </a:lnTo>
                  <a:lnTo>
                    <a:pt x="8262" y="4333"/>
                  </a:lnTo>
                  <a:lnTo>
                    <a:pt x="8496" y="3826"/>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4"/>
            <p:cNvSpPr/>
            <p:nvPr/>
          </p:nvSpPr>
          <p:spPr>
            <a:xfrm>
              <a:off x="1485493" y="2819296"/>
              <a:ext cx="1396291" cy="712031"/>
            </a:xfrm>
            <a:custGeom>
              <a:avLst/>
              <a:gdLst/>
              <a:ahLst/>
              <a:cxnLst/>
              <a:rect l="l" t="t" r="r" b="b"/>
              <a:pathLst>
                <a:path w="8497" h="4333" extrusionOk="0">
                  <a:moveTo>
                    <a:pt x="235" y="1"/>
                  </a:moveTo>
                  <a:lnTo>
                    <a:pt x="1" y="507"/>
                  </a:lnTo>
                  <a:lnTo>
                    <a:pt x="8262" y="4333"/>
                  </a:lnTo>
                  <a:lnTo>
                    <a:pt x="8496" y="3826"/>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4"/>
            <p:cNvSpPr/>
            <p:nvPr/>
          </p:nvSpPr>
          <p:spPr>
            <a:xfrm>
              <a:off x="1393798" y="3017967"/>
              <a:ext cx="1396126" cy="712195"/>
            </a:xfrm>
            <a:custGeom>
              <a:avLst/>
              <a:gdLst/>
              <a:ahLst/>
              <a:cxnLst/>
              <a:rect l="l" t="t" r="r" b="b"/>
              <a:pathLst>
                <a:path w="8496" h="4334" extrusionOk="0">
                  <a:moveTo>
                    <a:pt x="235" y="1"/>
                  </a:moveTo>
                  <a:lnTo>
                    <a:pt x="0" y="507"/>
                  </a:lnTo>
                  <a:lnTo>
                    <a:pt x="8261" y="4333"/>
                  </a:lnTo>
                  <a:lnTo>
                    <a:pt x="8496" y="3827"/>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4"/>
            <p:cNvSpPr/>
            <p:nvPr/>
          </p:nvSpPr>
          <p:spPr>
            <a:xfrm>
              <a:off x="2072632" y="1651423"/>
              <a:ext cx="1161960" cy="1019816"/>
            </a:xfrm>
            <a:custGeom>
              <a:avLst/>
              <a:gdLst/>
              <a:ahLst/>
              <a:cxnLst/>
              <a:rect l="l" t="t" r="r" b="b"/>
              <a:pathLst>
                <a:path w="7071" h="6206" extrusionOk="0">
                  <a:moveTo>
                    <a:pt x="3537" y="280"/>
                  </a:moveTo>
                  <a:cubicBezTo>
                    <a:pt x="3941" y="280"/>
                    <a:pt x="4344" y="367"/>
                    <a:pt x="4724" y="543"/>
                  </a:cubicBezTo>
                  <a:cubicBezTo>
                    <a:pt x="6137" y="1198"/>
                    <a:pt x="6753" y="2879"/>
                    <a:pt x="6100" y="4292"/>
                  </a:cubicBezTo>
                  <a:cubicBezTo>
                    <a:pt x="5622" y="5322"/>
                    <a:pt x="4599" y="5929"/>
                    <a:pt x="3532" y="5929"/>
                  </a:cubicBezTo>
                  <a:cubicBezTo>
                    <a:pt x="3135" y="5929"/>
                    <a:pt x="2733" y="5845"/>
                    <a:pt x="2350" y="5667"/>
                  </a:cubicBezTo>
                  <a:cubicBezTo>
                    <a:pt x="1665" y="5351"/>
                    <a:pt x="1145" y="4786"/>
                    <a:pt x="886" y="4078"/>
                  </a:cubicBezTo>
                  <a:cubicBezTo>
                    <a:pt x="625" y="3370"/>
                    <a:pt x="656" y="2604"/>
                    <a:pt x="973" y="1918"/>
                  </a:cubicBezTo>
                  <a:cubicBezTo>
                    <a:pt x="1291" y="1234"/>
                    <a:pt x="1856" y="714"/>
                    <a:pt x="2564" y="453"/>
                  </a:cubicBezTo>
                  <a:cubicBezTo>
                    <a:pt x="2881" y="336"/>
                    <a:pt x="3210" y="280"/>
                    <a:pt x="3537" y="280"/>
                  </a:cubicBezTo>
                  <a:close/>
                  <a:moveTo>
                    <a:pt x="3539" y="0"/>
                  </a:moveTo>
                  <a:cubicBezTo>
                    <a:pt x="3178" y="0"/>
                    <a:pt x="2817" y="64"/>
                    <a:pt x="2468" y="191"/>
                  </a:cubicBezTo>
                  <a:cubicBezTo>
                    <a:pt x="1690" y="477"/>
                    <a:pt x="1068" y="1048"/>
                    <a:pt x="720" y="1800"/>
                  </a:cubicBezTo>
                  <a:cubicBezTo>
                    <a:pt x="1" y="3353"/>
                    <a:pt x="679" y="5201"/>
                    <a:pt x="2231" y="5920"/>
                  </a:cubicBezTo>
                  <a:cubicBezTo>
                    <a:pt x="2652" y="6114"/>
                    <a:pt x="3095" y="6206"/>
                    <a:pt x="3531" y="6206"/>
                  </a:cubicBezTo>
                  <a:cubicBezTo>
                    <a:pt x="4703" y="6206"/>
                    <a:pt x="5828" y="5539"/>
                    <a:pt x="6351" y="4408"/>
                  </a:cubicBezTo>
                  <a:cubicBezTo>
                    <a:pt x="7071" y="2856"/>
                    <a:pt x="6393" y="1007"/>
                    <a:pt x="4840" y="288"/>
                  </a:cubicBezTo>
                  <a:cubicBezTo>
                    <a:pt x="4425" y="96"/>
                    <a:pt x="3983" y="0"/>
                    <a:pt x="35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4"/>
            <p:cNvSpPr/>
            <p:nvPr/>
          </p:nvSpPr>
          <p:spPr>
            <a:xfrm>
              <a:off x="2156603" y="2048766"/>
              <a:ext cx="886054" cy="439412"/>
            </a:xfrm>
            <a:custGeom>
              <a:avLst/>
              <a:gdLst/>
              <a:ahLst/>
              <a:cxnLst/>
              <a:rect l="l" t="t" r="r" b="b"/>
              <a:pathLst>
                <a:path w="5392" h="2674" extrusionOk="0">
                  <a:moveTo>
                    <a:pt x="238" y="1"/>
                  </a:moveTo>
                  <a:lnTo>
                    <a:pt x="0" y="147"/>
                  </a:lnTo>
                  <a:cubicBezTo>
                    <a:pt x="1383" y="2397"/>
                    <a:pt x="3751" y="2674"/>
                    <a:pt x="4828" y="2674"/>
                  </a:cubicBezTo>
                  <a:cubicBezTo>
                    <a:pt x="5169" y="2674"/>
                    <a:pt x="5382" y="2646"/>
                    <a:pt x="5391" y="2645"/>
                  </a:cubicBezTo>
                  <a:lnTo>
                    <a:pt x="5352" y="2368"/>
                  </a:lnTo>
                  <a:cubicBezTo>
                    <a:pt x="5344" y="2369"/>
                    <a:pt x="5145" y="2395"/>
                    <a:pt x="4823" y="2395"/>
                  </a:cubicBezTo>
                  <a:cubicBezTo>
                    <a:pt x="3803" y="2395"/>
                    <a:pt x="1550" y="2134"/>
                    <a:pt x="2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4"/>
            <p:cNvSpPr/>
            <p:nvPr/>
          </p:nvSpPr>
          <p:spPr>
            <a:xfrm>
              <a:off x="2279190" y="1661940"/>
              <a:ext cx="462746" cy="873401"/>
            </a:xfrm>
            <a:custGeom>
              <a:avLst/>
              <a:gdLst/>
              <a:ahLst/>
              <a:cxnLst/>
              <a:rect l="l" t="t" r="r" b="b"/>
              <a:pathLst>
                <a:path w="2816" h="5315" extrusionOk="0">
                  <a:moveTo>
                    <a:pt x="2647" y="0"/>
                  </a:moveTo>
                  <a:cubicBezTo>
                    <a:pt x="2620" y="19"/>
                    <a:pt x="1" y="2024"/>
                    <a:pt x="185" y="5314"/>
                  </a:cubicBezTo>
                  <a:lnTo>
                    <a:pt x="466" y="5299"/>
                  </a:lnTo>
                  <a:cubicBezTo>
                    <a:pt x="290" y="2160"/>
                    <a:pt x="2790" y="243"/>
                    <a:pt x="2816" y="224"/>
                  </a:cubicBezTo>
                  <a:lnTo>
                    <a:pt x="26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4"/>
            <p:cNvSpPr/>
            <p:nvPr/>
          </p:nvSpPr>
          <p:spPr>
            <a:xfrm>
              <a:off x="2262758" y="1838920"/>
              <a:ext cx="886054" cy="439576"/>
            </a:xfrm>
            <a:custGeom>
              <a:avLst/>
              <a:gdLst/>
              <a:ahLst/>
              <a:cxnLst/>
              <a:rect l="l" t="t" r="r" b="b"/>
              <a:pathLst>
                <a:path w="5392" h="2675" extrusionOk="0">
                  <a:moveTo>
                    <a:pt x="564" y="1"/>
                  </a:moveTo>
                  <a:cubicBezTo>
                    <a:pt x="221" y="1"/>
                    <a:pt x="9" y="29"/>
                    <a:pt x="1" y="30"/>
                  </a:cubicBezTo>
                  <a:lnTo>
                    <a:pt x="39" y="307"/>
                  </a:lnTo>
                  <a:cubicBezTo>
                    <a:pt x="47" y="306"/>
                    <a:pt x="247" y="280"/>
                    <a:pt x="570" y="280"/>
                  </a:cubicBezTo>
                  <a:cubicBezTo>
                    <a:pt x="1591" y="280"/>
                    <a:pt x="3842" y="541"/>
                    <a:pt x="5153" y="2674"/>
                  </a:cubicBezTo>
                  <a:lnTo>
                    <a:pt x="5391" y="2527"/>
                  </a:lnTo>
                  <a:cubicBezTo>
                    <a:pt x="4008" y="277"/>
                    <a:pt x="1641" y="1"/>
                    <a:pt x="5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4"/>
            <p:cNvSpPr/>
            <p:nvPr/>
          </p:nvSpPr>
          <p:spPr>
            <a:xfrm>
              <a:off x="2563311" y="1792087"/>
              <a:ext cx="462582" cy="873565"/>
            </a:xfrm>
            <a:custGeom>
              <a:avLst/>
              <a:gdLst/>
              <a:ahLst/>
              <a:cxnLst/>
              <a:rect l="l" t="t" r="r" b="b"/>
              <a:pathLst>
                <a:path w="2815" h="5316" extrusionOk="0">
                  <a:moveTo>
                    <a:pt x="2628" y="1"/>
                  </a:moveTo>
                  <a:lnTo>
                    <a:pt x="2350" y="16"/>
                  </a:lnTo>
                  <a:cubicBezTo>
                    <a:pt x="2525" y="3155"/>
                    <a:pt x="25" y="5073"/>
                    <a:pt x="0" y="5092"/>
                  </a:cubicBezTo>
                  <a:lnTo>
                    <a:pt x="168" y="5316"/>
                  </a:lnTo>
                  <a:cubicBezTo>
                    <a:pt x="194" y="5295"/>
                    <a:pt x="2815" y="3292"/>
                    <a:pt x="2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4"/>
            <p:cNvSpPr/>
            <p:nvPr/>
          </p:nvSpPr>
          <p:spPr>
            <a:xfrm>
              <a:off x="2428563" y="1711074"/>
              <a:ext cx="451079" cy="903308"/>
            </a:xfrm>
            <a:custGeom>
              <a:avLst/>
              <a:gdLst/>
              <a:ahLst/>
              <a:cxnLst/>
              <a:rect l="l" t="t" r="r" b="b"/>
              <a:pathLst>
                <a:path w="2745" h="5497" extrusionOk="0">
                  <a:moveTo>
                    <a:pt x="2491" y="1"/>
                  </a:moveTo>
                  <a:lnTo>
                    <a:pt x="0" y="5379"/>
                  </a:lnTo>
                  <a:lnTo>
                    <a:pt x="254" y="5496"/>
                  </a:lnTo>
                  <a:lnTo>
                    <a:pt x="2745" y="118"/>
                  </a:lnTo>
                  <a:lnTo>
                    <a:pt x="24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4"/>
            <p:cNvSpPr/>
            <p:nvPr/>
          </p:nvSpPr>
          <p:spPr>
            <a:xfrm>
              <a:off x="2201135" y="1935216"/>
              <a:ext cx="903144" cy="451243"/>
            </a:xfrm>
            <a:custGeom>
              <a:avLst/>
              <a:gdLst/>
              <a:ahLst/>
              <a:cxnLst/>
              <a:rect l="l" t="t" r="r" b="b"/>
              <a:pathLst>
                <a:path w="5496" h="2746" extrusionOk="0">
                  <a:moveTo>
                    <a:pt x="117" y="1"/>
                  </a:moveTo>
                  <a:lnTo>
                    <a:pt x="0" y="254"/>
                  </a:lnTo>
                  <a:lnTo>
                    <a:pt x="5378" y="2745"/>
                  </a:lnTo>
                  <a:lnTo>
                    <a:pt x="5496" y="2491"/>
                  </a:lnTo>
                  <a:lnTo>
                    <a:pt x="1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4"/>
            <p:cNvSpPr/>
            <p:nvPr/>
          </p:nvSpPr>
          <p:spPr>
            <a:xfrm>
              <a:off x="2114042" y="580832"/>
              <a:ext cx="1885987" cy="847108"/>
            </a:xfrm>
            <a:custGeom>
              <a:avLst/>
              <a:gdLst/>
              <a:ahLst/>
              <a:cxnLst/>
              <a:rect l="l" t="t" r="r" b="b"/>
              <a:pathLst>
                <a:path w="11477" h="5155" extrusionOk="0">
                  <a:moveTo>
                    <a:pt x="0" y="1"/>
                  </a:moveTo>
                  <a:lnTo>
                    <a:pt x="11130" y="5155"/>
                  </a:lnTo>
                  <a:lnTo>
                    <a:pt x="11221" y="4935"/>
                  </a:lnTo>
                  <a:cubicBezTo>
                    <a:pt x="11476" y="4322"/>
                    <a:pt x="11153" y="3620"/>
                    <a:pt x="10522" y="3416"/>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0" name="Google Shape;2440;p34"/>
          <p:cNvSpPr/>
          <p:nvPr/>
        </p:nvSpPr>
        <p:spPr>
          <a:xfrm rot="-225818" flipH="1">
            <a:off x="1632167" y="4408068"/>
            <a:ext cx="3266547" cy="1184347"/>
          </a:xfrm>
          <a:custGeom>
            <a:avLst/>
            <a:gdLst/>
            <a:ahLst/>
            <a:cxnLst/>
            <a:rect l="l" t="t" r="r" b="b"/>
            <a:pathLst>
              <a:path w="53041" h="19231" fill="none" extrusionOk="0">
                <a:moveTo>
                  <a:pt x="53040" y="14789"/>
                </a:moveTo>
                <a:cubicBezTo>
                  <a:pt x="53040" y="14789"/>
                  <a:pt x="49618" y="17159"/>
                  <a:pt x="41611" y="7597"/>
                </a:cubicBezTo>
                <a:cubicBezTo>
                  <a:pt x="39545" y="5131"/>
                  <a:pt x="36120" y="1533"/>
                  <a:pt x="32481" y="2245"/>
                </a:cubicBezTo>
                <a:cubicBezTo>
                  <a:pt x="31418" y="2453"/>
                  <a:pt x="29859" y="3206"/>
                  <a:pt x="29615" y="4305"/>
                </a:cubicBezTo>
                <a:cubicBezTo>
                  <a:pt x="29228" y="6051"/>
                  <a:pt x="31316" y="6683"/>
                  <a:pt x="32165" y="5721"/>
                </a:cubicBezTo>
                <a:cubicBezTo>
                  <a:pt x="33756" y="3916"/>
                  <a:pt x="30902" y="2404"/>
                  <a:pt x="29468" y="1989"/>
                </a:cubicBezTo>
                <a:cubicBezTo>
                  <a:pt x="22600" y="1"/>
                  <a:pt x="23994" y="8233"/>
                  <a:pt x="15235" y="13731"/>
                </a:cubicBezTo>
                <a:cubicBezTo>
                  <a:pt x="6476" y="19230"/>
                  <a:pt x="1" y="17179"/>
                  <a:pt x="1" y="17179"/>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441"/>
        <p:cNvGrpSpPr/>
        <p:nvPr/>
      </p:nvGrpSpPr>
      <p:grpSpPr>
        <a:xfrm>
          <a:off x="0" y="0"/>
          <a:ext cx="0" cy="0"/>
          <a:chOff x="0" y="0"/>
          <a:chExt cx="0" cy="0"/>
        </a:xfrm>
      </p:grpSpPr>
      <p:sp>
        <p:nvSpPr>
          <p:cNvPr id="2442" name="Google Shape;2442;p35"/>
          <p:cNvSpPr/>
          <p:nvPr/>
        </p:nvSpPr>
        <p:spPr>
          <a:xfrm flipH="1">
            <a:off x="3745837" y="-47900"/>
            <a:ext cx="3579132" cy="1128476"/>
          </a:xfrm>
          <a:custGeom>
            <a:avLst/>
            <a:gdLst/>
            <a:ahLst/>
            <a:cxnLst/>
            <a:rect l="l" t="t" r="r" b="b"/>
            <a:pathLst>
              <a:path w="42941" h="13539" extrusionOk="0">
                <a:moveTo>
                  <a:pt x="1" y="1"/>
                </a:moveTo>
                <a:cubicBezTo>
                  <a:pt x="2260" y="4416"/>
                  <a:pt x="6526" y="11298"/>
                  <a:pt x="11910" y="13122"/>
                </a:cubicBezTo>
                <a:cubicBezTo>
                  <a:pt x="12760" y="13411"/>
                  <a:pt x="13529" y="13538"/>
                  <a:pt x="14235" y="13538"/>
                </a:cubicBezTo>
                <a:cubicBezTo>
                  <a:pt x="19600" y="13538"/>
                  <a:pt x="21421" y="6191"/>
                  <a:pt x="28940" y="6191"/>
                </a:cubicBezTo>
                <a:cubicBezTo>
                  <a:pt x="29865" y="6191"/>
                  <a:pt x="30876" y="6302"/>
                  <a:pt x="31990" y="6552"/>
                </a:cubicBezTo>
                <a:cubicBezTo>
                  <a:pt x="33113" y="6803"/>
                  <a:pt x="34124" y="6917"/>
                  <a:pt x="35034" y="6917"/>
                </a:cubicBezTo>
                <a:cubicBezTo>
                  <a:pt x="40523" y="6917"/>
                  <a:pt x="42339" y="2794"/>
                  <a:pt x="429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5"/>
          <p:cNvSpPr/>
          <p:nvPr/>
        </p:nvSpPr>
        <p:spPr>
          <a:xfrm rot="5400000" flipH="1">
            <a:off x="270216" y="2646442"/>
            <a:ext cx="2226875" cy="2767242"/>
          </a:xfrm>
          <a:custGeom>
            <a:avLst/>
            <a:gdLst/>
            <a:ahLst/>
            <a:cxnLst/>
            <a:rect l="l" t="t" r="r" b="b"/>
            <a:pathLst>
              <a:path w="23083" h="28685" extrusionOk="0">
                <a:moveTo>
                  <a:pt x="0" y="1"/>
                </a:moveTo>
                <a:lnTo>
                  <a:pt x="0" y="28685"/>
                </a:lnTo>
                <a:lnTo>
                  <a:pt x="21459" y="28685"/>
                </a:lnTo>
                <a:cubicBezTo>
                  <a:pt x="21459" y="28685"/>
                  <a:pt x="23082" y="26140"/>
                  <a:pt x="18030" y="21621"/>
                </a:cubicBezTo>
                <a:cubicBezTo>
                  <a:pt x="12978" y="17100"/>
                  <a:pt x="5798" y="19892"/>
                  <a:pt x="5866" y="10775"/>
                </a:cubicBezTo>
                <a:cubicBezTo>
                  <a:pt x="5932" y="1659"/>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5"/>
          <p:cNvSpPr/>
          <p:nvPr/>
        </p:nvSpPr>
        <p:spPr>
          <a:xfrm>
            <a:off x="6527124" y="2252751"/>
            <a:ext cx="2616871" cy="2890847"/>
          </a:xfrm>
          <a:custGeom>
            <a:avLst/>
            <a:gdLst/>
            <a:ahLst/>
            <a:cxnLst/>
            <a:rect l="l" t="t" r="r" b="b"/>
            <a:pathLst>
              <a:path w="35850" h="39602" extrusionOk="0">
                <a:moveTo>
                  <a:pt x="35849" y="0"/>
                </a:moveTo>
                <a:cubicBezTo>
                  <a:pt x="31348" y="819"/>
                  <a:pt x="27986" y="1572"/>
                  <a:pt x="29982" y="14272"/>
                </a:cubicBezTo>
                <a:cubicBezTo>
                  <a:pt x="31965" y="26890"/>
                  <a:pt x="26923" y="30426"/>
                  <a:pt x="13686" y="30426"/>
                </a:cubicBezTo>
                <a:cubicBezTo>
                  <a:pt x="13600" y="30426"/>
                  <a:pt x="13514" y="30425"/>
                  <a:pt x="13427" y="30425"/>
                </a:cubicBezTo>
                <a:cubicBezTo>
                  <a:pt x="13395" y="30425"/>
                  <a:pt x="13362" y="30425"/>
                  <a:pt x="13330" y="30425"/>
                </a:cubicBezTo>
                <a:cubicBezTo>
                  <a:pt x="0" y="30425"/>
                  <a:pt x="1035" y="39600"/>
                  <a:pt x="1035" y="39600"/>
                </a:cubicBezTo>
                <a:lnTo>
                  <a:pt x="1035" y="39601"/>
                </a:lnTo>
                <a:lnTo>
                  <a:pt x="35849" y="39601"/>
                </a:lnTo>
                <a:lnTo>
                  <a:pt x="358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5" name="Google Shape;2445;p35"/>
          <p:cNvGrpSpPr/>
          <p:nvPr/>
        </p:nvGrpSpPr>
        <p:grpSpPr>
          <a:xfrm>
            <a:off x="-573531" y="-574433"/>
            <a:ext cx="1362511" cy="1457953"/>
            <a:chOff x="1141181" y="262025"/>
            <a:chExt cx="4067198" cy="4352099"/>
          </a:xfrm>
        </p:grpSpPr>
        <p:sp>
          <p:nvSpPr>
            <p:cNvPr id="2446" name="Google Shape;2446;p35"/>
            <p:cNvSpPr/>
            <p:nvPr/>
          </p:nvSpPr>
          <p:spPr>
            <a:xfrm>
              <a:off x="1618170" y="262025"/>
              <a:ext cx="3590208" cy="3617788"/>
            </a:xfrm>
            <a:custGeom>
              <a:avLst/>
              <a:gdLst/>
              <a:ahLst/>
              <a:cxnLst/>
              <a:rect l="l" t="t" r="r" b="b"/>
              <a:pathLst>
                <a:path w="20789" h="20949" extrusionOk="0">
                  <a:moveTo>
                    <a:pt x="8227" y="1"/>
                  </a:moveTo>
                  <a:cubicBezTo>
                    <a:pt x="7922" y="1"/>
                    <a:pt x="7615" y="111"/>
                    <a:pt x="7373" y="333"/>
                  </a:cubicBezTo>
                  <a:lnTo>
                    <a:pt x="547" y="6599"/>
                  </a:lnTo>
                  <a:cubicBezTo>
                    <a:pt x="33" y="7071"/>
                    <a:pt x="0" y="7871"/>
                    <a:pt x="471" y="8383"/>
                  </a:cubicBezTo>
                  <a:lnTo>
                    <a:pt x="11630" y="20540"/>
                  </a:lnTo>
                  <a:cubicBezTo>
                    <a:pt x="11880" y="20811"/>
                    <a:pt x="12220" y="20949"/>
                    <a:pt x="12562" y="20949"/>
                  </a:cubicBezTo>
                  <a:cubicBezTo>
                    <a:pt x="12867" y="20949"/>
                    <a:pt x="13173" y="20839"/>
                    <a:pt x="13415" y="20616"/>
                  </a:cubicBezTo>
                  <a:lnTo>
                    <a:pt x="20240" y="14350"/>
                  </a:lnTo>
                  <a:cubicBezTo>
                    <a:pt x="20754" y="13879"/>
                    <a:pt x="20788" y="13079"/>
                    <a:pt x="20317" y="12564"/>
                  </a:cubicBezTo>
                  <a:lnTo>
                    <a:pt x="9157" y="409"/>
                  </a:lnTo>
                  <a:cubicBezTo>
                    <a:pt x="8908" y="138"/>
                    <a:pt x="8568" y="1"/>
                    <a:pt x="8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5"/>
            <p:cNvSpPr/>
            <p:nvPr/>
          </p:nvSpPr>
          <p:spPr>
            <a:xfrm>
              <a:off x="1618170" y="262025"/>
              <a:ext cx="3590208" cy="2527391"/>
            </a:xfrm>
            <a:custGeom>
              <a:avLst/>
              <a:gdLst/>
              <a:ahLst/>
              <a:cxnLst/>
              <a:rect l="l" t="t" r="r" b="b"/>
              <a:pathLst>
                <a:path w="20789" h="14635" extrusionOk="0">
                  <a:moveTo>
                    <a:pt x="8227" y="1"/>
                  </a:moveTo>
                  <a:cubicBezTo>
                    <a:pt x="7922" y="1"/>
                    <a:pt x="7615" y="111"/>
                    <a:pt x="7373" y="333"/>
                  </a:cubicBezTo>
                  <a:lnTo>
                    <a:pt x="547" y="6599"/>
                  </a:lnTo>
                  <a:cubicBezTo>
                    <a:pt x="33" y="7071"/>
                    <a:pt x="0" y="7871"/>
                    <a:pt x="471" y="8383"/>
                  </a:cubicBezTo>
                  <a:lnTo>
                    <a:pt x="576" y="8496"/>
                  </a:lnTo>
                  <a:cubicBezTo>
                    <a:pt x="2044" y="7553"/>
                    <a:pt x="3983" y="6756"/>
                    <a:pt x="6344" y="6756"/>
                  </a:cubicBezTo>
                  <a:cubicBezTo>
                    <a:pt x="9949" y="6756"/>
                    <a:pt x="14537" y="8613"/>
                    <a:pt x="19930" y="14635"/>
                  </a:cubicBezTo>
                  <a:lnTo>
                    <a:pt x="20239" y="14350"/>
                  </a:lnTo>
                  <a:cubicBezTo>
                    <a:pt x="20754" y="13879"/>
                    <a:pt x="20788" y="13079"/>
                    <a:pt x="20317" y="12566"/>
                  </a:cubicBezTo>
                  <a:lnTo>
                    <a:pt x="9157" y="409"/>
                  </a:lnTo>
                  <a:cubicBezTo>
                    <a:pt x="8908" y="138"/>
                    <a:pt x="8568" y="1"/>
                    <a:pt x="8227" y="1"/>
                  </a:cubicBezTo>
                  <a:close/>
                </a:path>
              </a:pathLst>
            </a:custGeom>
            <a:solidFill>
              <a:schemeClr val="lt1">
                <a:alpha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5"/>
            <p:cNvSpPr/>
            <p:nvPr/>
          </p:nvSpPr>
          <p:spPr>
            <a:xfrm>
              <a:off x="2902519" y="687548"/>
              <a:ext cx="385806" cy="347980"/>
            </a:xfrm>
            <a:custGeom>
              <a:avLst/>
              <a:gdLst/>
              <a:ahLst/>
              <a:cxnLst/>
              <a:rect l="l" t="t" r="r" b="b"/>
              <a:pathLst>
                <a:path w="2234" h="2015" extrusionOk="0">
                  <a:moveTo>
                    <a:pt x="1116" y="1"/>
                  </a:moveTo>
                  <a:cubicBezTo>
                    <a:pt x="873" y="1"/>
                    <a:pt x="628" y="89"/>
                    <a:pt x="435" y="266"/>
                  </a:cubicBezTo>
                  <a:cubicBezTo>
                    <a:pt x="27" y="642"/>
                    <a:pt x="0" y="1279"/>
                    <a:pt x="374" y="1688"/>
                  </a:cubicBezTo>
                  <a:cubicBezTo>
                    <a:pt x="572" y="1904"/>
                    <a:pt x="844" y="2014"/>
                    <a:pt x="1116" y="2014"/>
                  </a:cubicBezTo>
                  <a:cubicBezTo>
                    <a:pt x="1359" y="2014"/>
                    <a:pt x="1603" y="1926"/>
                    <a:pt x="1797" y="1749"/>
                  </a:cubicBezTo>
                  <a:cubicBezTo>
                    <a:pt x="2207" y="1373"/>
                    <a:pt x="2234" y="736"/>
                    <a:pt x="1857" y="327"/>
                  </a:cubicBezTo>
                  <a:cubicBezTo>
                    <a:pt x="1659" y="110"/>
                    <a:pt x="1388" y="1"/>
                    <a:pt x="11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5"/>
            <p:cNvSpPr/>
            <p:nvPr/>
          </p:nvSpPr>
          <p:spPr>
            <a:xfrm>
              <a:off x="2952255" y="1474007"/>
              <a:ext cx="1477945" cy="1592075"/>
            </a:xfrm>
            <a:custGeom>
              <a:avLst/>
              <a:gdLst/>
              <a:ahLst/>
              <a:cxnLst/>
              <a:rect l="l" t="t" r="r" b="b"/>
              <a:pathLst>
                <a:path w="8558" h="9219" extrusionOk="0">
                  <a:moveTo>
                    <a:pt x="608" y="1"/>
                  </a:moveTo>
                  <a:lnTo>
                    <a:pt x="1" y="558"/>
                  </a:lnTo>
                  <a:lnTo>
                    <a:pt x="7951" y="9218"/>
                  </a:lnTo>
                  <a:lnTo>
                    <a:pt x="8557" y="8661"/>
                  </a:lnTo>
                  <a:lnTo>
                    <a:pt x="6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5"/>
            <p:cNvSpPr/>
            <p:nvPr/>
          </p:nvSpPr>
          <p:spPr>
            <a:xfrm>
              <a:off x="3451523" y="1609228"/>
              <a:ext cx="1182287" cy="1269826"/>
            </a:xfrm>
            <a:custGeom>
              <a:avLst/>
              <a:gdLst/>
              <a:ahLst/>
              <a:cxnLst/>
              <a:rect l="l" t="t" r="r" b="b"/>
              <a:pathLst>
                <a:path w="6846" h="7353" extrusionOk="0">
                  <a:moveTo>
                    <a:pt x="607" y="0"/>
                  </a:moveTo>
                  <a:lnTo>
                    <a:pt x="1" y="558"/>
                  </a:lnTo>
                  <a:lnTo>
                    <a:pt x="6239" y="7353"/>
                  </a:lnTo>
                  <a:lnTo>
                    <a:pt x="6846" y="6796"/>
                  </a:lnTo>
                  <a:lnTo>
                    <a:pt x="6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5"/>
            <p:cNvSpPr/>
            <p:nvPr/>
          </p:nvSpPr>
          <p:spPr>
            <a:xfrm>
              <a:off x="4442286" y="2283262"/>
              <a:ext cx="393405" cy="410669"/>
            </a:xfrm>
            <a:custGeom>
              <a:avLst/>
              <a:gdLst/>
              <a:ahLst/>
              <a:cxnLst/>
              <a:rect l="l" t="t" r="r" b="b"/>
              <a:pathLst>
                <a:path w="2278" h="2378" extrusionOk="0">
                  <a:moveTo>
                    <a:pt x="608" y="1"/>
                  </a:moveTo>
                  <a:lnTo>
                    <a:pt x="1" y="557"/>
                  </a:lnTo>
                  <a:lnTo>
                    <a:pt x="1671" y="2377"/>
                  </a:lnTo>
                  <a:lnTo>
                    <a:pt x="2277" y="1820"/>
                  </a:lnTo>
                  <a:lnTo>
                    <a:pt x="6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5"/>
            <p:cNvSpPr/>
            <p:nvPr/>
          </p:nvSpPr>
          <p:spPr>
            <a:xfrm>
              <a:off x="4068051" y="1876044"/>
              <a:ext cx="393405" cy="410496"/>
            </a:xfrm>
            <a:custGeom>
              <a:avLst/>
              <a:gdLst/>
              <a:ahLst/>
              <a:cxnLst/>
              <a:rect l="l" t="t" r="r" b="b"/>
              <a:pathLst>
                <a:path w="2278" h="2377" extrusionOk="0">
                  <a:moveTo>
                    <a:pt x="607" y="0"/>
                  </a:moveTo>
                  <a:lnTo>
                    <a:pt x="0" y="557"/>
                  </a:lnTo>
                  <a:lnTo>
                    <a:pt x="1671" y="2377"/>
                  </a:lnTo>
                  <a:lnTo>
                    <a:pt x="2278" y="1819"/>
                  </a:lnTo>
                  <a:lnTo>
                    <a:pt x="6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5"/>
            <p:cNvSpPr/>
            <p:nvPr/>
          </p:nvSpPr>
          <p:spPr>
            <a:xfrm>
              <a:off x="1141181" y="1962219"/>
              <a:ext cx="3622675" cy="2651904"/>
            </a:xfrm>
            <a:custGeom>
              <a:avLst/>
              <a:gdLst/>
              <a:ahLst/>
              <a:cxnLst/>
              <a:rect l="l" t="t" r="r" b="b"/>
              <a:pathLst>
                <a:path w="20977" h="15356" extrusionOk="0">
                  <a:moveTo>
                    <a:pt x="3531" y="1"/>
                  </a:moveTo>
                  <a:cubicBezTo>
                    <a:pt x="2960" y="1"/>
                    <a:pt x="2441" y="392"/>
                    <a:pt x="2304" y="973"/>
                  </a:cubicBezTo>
                  <a:lnTo>
                    <a:pt x="162" y="9986"/>
                  </a:lnTo>
                  <a:cubicBezTo>
                    <a:pt x="1" y="10664"/>
                    <a:pt x="420" y="11345"/>
                    <a:pt x="1099" y="11507"/>
                  </a:cubicBezTo>
                  <a:lnTo>
                    <a:pt x="17153" y="15321"/>
                  </a:lnTo>
                  <a:cubicBezTo>
                    <a:pt x="17251" y="15344"/>
                    <a:pt x="17349" y="15355"/>
                    <a:pt x="17446" y="15355"/>
                  </a:cubicBezTo>
                  <a:cubicBezTo>
                    <a:pt x="18017" y="15355"/>
                    <a:pt x="18536" y="14965"/>
                    <a:pt x="18673" y="14384"/>
                  </a:cubicBezTo>
                  <a:lnTo>
                    <a:pt x="20815" y="5371"/>
                  </a:lnTo>
                  <a:cubicBezTo>
                    <a:pt x="20976" y="4692"/>
                    <a:pt x="20558" y="4011"/>
                    <a:pt x="19878" y="3849"/>
                  </a:cubicBezTo>
                  <a:lnTo>
                    <a:pt x="3824" y="35"/>
                  </a:lnTo>
                  <a:cubicBezTo>
                    <a:pt x="3726" y="12"/>
                    <a:pt x="3628" y="1"/>
                    <a:pt x="3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5"/>
            <p:cNvSpPr/>
            <p:nvPr/>
          </p:nvSpPr>
          <p:spPr>
            <a:xfrm>
              <a:off x="1141181" y="1962219"/>
              <a:ext cx="3622675" cy="1993418"/>
            </a:xfrm>
            <a:custGeom>
              <a:avLst/>
              <a:gdLst/>
              <a:ahLst/>
              <a:cxnLst/>
              <a:rect l="l" t="t" r="r" b="b"/>
              <a:pathLst>
                <a:path w="20977" h="11543" extrusionOk="0">
                  <a:moveTo>
                    <a:pt x="3531" y="1"/>
                  </a:moveTo>
                  <a:cubicBezTo>
                    <a:pt x="2960" y="1"/>
                    <a:pt x="2441" y="392"/>
                    <a:pt x="2304" y="973"/>
                  </a:cubicBezTo>
                  <a:lnTo>
                    <a:pt x="162" y="9986"/>
                  </a:lnTo>
                  <a:cubicBezTo>
                    <a:pt x="1" y="10664"/>
                    <a:pt x="420" y="11345"/>
                    <a:pt x="1099" y="11507"/>
                  </a:cubicBezTo>
                  <a:lnTo>
                    <a:pt x="1249" y="11542"/>
                  </a:lnTo>
                  <a:cubicBezTo>
                    <a:pt x="2593" y="8406"/>
                    <a:pt x="5742" y="4728"/>
                    <a:pt x="13107" y="4728"/>
                  </a:cubicBezTo>
                  <a:cubicBezTo>
                    <a:pt x="15263" y="4728"/>
                    <a:pt x="17780" y="5043"/>
                    <a:pt x="20718" y="5779"/>
                  </a:cubicBezTo>
                  <a:lnTo>
                    <a:pt x="20815" y="5371"/>
                  </a:lnTo>
                  <a:cubicBezTo>
                    <a:pt x="20976" y="4692"/>
                    <a:pt x="20558" y="4011"/>
                    <a:pt x="19878" y="3849"/>
                  </a:cubicBezTo>
                  <a:lnTo>
                    <a:pt x="3824" y="35"/>
                  </a:lnTo>
                  <a:cubicBezTo>
                    <a:pt x="3726" y="12"/>
                    <a:pt x="3628" y="1"/>
                    <a:pt x="3531" y="1"/>
                  </a:cubicBez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5"/>
            <p:cNvSpPr/>
            <p:nvPr/>
          </p:nvSpPr>
          <p:spPr>
            <a:xfrm>
              <a:off x="1249980" y="3025337"/>
              <a:ext cx="3273999" cy="1078308"/>
            </a:xfrm>
            <a:custGeom>
              <a:avLst/>
              <a:gdLst/>
              <a:ahLst/>
              <a:cxnLst/>
              <a:rect l="l" t="t" r="r" b="b"/>
              <a:pathLst>
                <a:path w="18958" h="6244" extrusionOk="0">
                  <a:moveTo>
                    <a:pt x="442" y="1"/>
                  </a:moveTo>
                  <a:lnTo>
                    <a:pt x="1" y="1856"/>
                  </a:lnTo>
                  <a:lnTo>
                    <a:pt x="18518" y="6243"/>
                  </a:lnTo>
                  <a:lnTo>
                    <a:pt x="18957" y="4388"/>
                  </a:lnTo>
                  <a:lnTo>
                    <a:pt x="44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5"/>
            <p:cNvSpPr/>
            <p:nvPr/>
          </p:nvSpPr>
          <p:spPr>
            <a:xfrm>
              <a:off x="2428120" y="2960922"/>
              <a:ext cx="2008299" cy="606678"/>
            </a:xfrm>
            <a:custGeom>
              <a:avLst/>
              <a:gdLst/>
              <a:ahLst/>
              <a:cxnLst/>
              <a:rect l="l" t="t" r="r" b="b"/>
              <a:pathLst>
                <a:path w="11629" h="3513" extrusionOk="0">
                  <a:moveTo>
                    <a:pt x="190" y="0"/>
                  </a:moveTo>
                  <a:lnTo>
                    <a:pt x="0" y="802"/>
                  </a:lnTo>
                  <a:lnTo>
                    <a:pt x="11439" y="3513"/>
                  </a:lnTo>
                  <a:lnTo>
                    <a:pt x="11629" y="2711"/>
                  </a:lnTo>
                  <a:lnTo>
                    <a:pt x="19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5"/>
            <p:cNvSpPr/>
            <p:nvPr/>
          </p:nvSpPr>
          <p:spPr>
            <a:xfrm>
              <a:off x="2917025" y="2792543"/>
              <a:ext cx="1583118" cy="505996"/>
            </a:xfrm>
            <a:custGeom>
              <a:avLst/>
              <a:gdLst/>
              <a:ahLst/>
              <a:cxnLst/>
              <a:rect l="l" t="t" r="r" b="b"/>
              <a:pathLst>
                <a:path w="9167" h="2930" extrusionOk="0">
                  <a:moveTo>
                    <a:pt x="190" y="1"/>
                  </a:moveTo>
                  <a:lnTo>
                    <a:pt x="0" y="803"/>
                  </a:lnTo>
                  <a:lnTo>
                    <a:pt x="8977" y="2930"/>
                  </a:lnTo>
                  <a:lnTo>
                    <a:pt x="9167" y="2128"/>
                  </a:lnTo>
                  <a:lnTo>
                    <a:pt x="1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5"/>
            <p:cNvSpPr/>
            <p:nvPr/>
          </p:nvSpPr>
          <p:spPr>
            <a:xfrm>
              <a:off x="1752874" y="2207621"/>
              <a:ext cx="383043" cy="348153"/>
            </a:xfrm>
            <a:custGeom>
              <a:avLst/>
              <a:gdLst/>
              <a:ahLst/>
              <a:cxnLst/>
              <a:rect l="l" t="t" r="r" b="b"/>
              <a:pathLst>
                <a:path w="2218" h="2016" extrusionOk="0">
                  <a:moveTo>
                    <a:pt x="1109" y="1"/>
                  </a:moveTo>
                  <a:cubicBezTo>
                    <a:pt x="652" y="1"/>
                    <a:pt x="239" y="313"/>
                    <a:pt x="130" y="776"/>
                  </a:cubicBezTo>
                  <a:cubicBezTo>
                    <a:pt x="1" y="1317"/>
                    <a:pt x="335" y="1860"/>
                    <a:pt x="878" y="1988"/>
                  </a:cubicBezTo>
                  <a:cubicBezTo>
                    <a:pt x="956" y="2006"/>
                    <a:pt x="1034" y="2015"/>
                    <a:pt x="1110" y="2015"/>
                  </a:cubicBezTo>
                  <a:cubicBezTo>
                    <a:pt x="1566" y="2015"/>
                    <a:pt x="1980" y="1703"/>
                    <a:pt x="2089" y="1239"/>
                  </a:cubicBezTo>
                  <a:cubicBezTo>
                    <a:pt x="2217" y="699"/>
                    <a:pt x="1882" y="156"/>
                    <a:pt x="1342" y="28"/>
                  </a:cubicBezTo>
                  <a:cubicBezTo>
                    <a:pt x="1264" y="10"/>
                    <a:pt x="1186" y="1"/>
                    <a:pt x="11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9" name="Google Shape;2459;p35"/>
          <p:cNvGrpSpPr/>
          <p:nvPr/>
        </p:nvGrpSpPr>
        <p:grpSpPr>
          <a:xfrm rot="6753101" flipH="1">
            <a:off x="-831147" y="4114102"/>
            <a:ext cx="1651494" cy="1730032"/>
            <a:chOff x="1511250" y="306000"/>
            <a:chExt cx="3756676" cy="3935328"/>
          </a:xfrm>
        </p:grpSpPr>
        <p:sp>
          <p:nvSpPr>
            <p:cNvPr id="2460" name="Google Shape;2460;p35"/>
            <p:cNvSpPr/>
            <p:nvPr/>
          </p:nvSpPr>
          <p:spPr>
            <a:xfrm>
              <a:off x="1582051" y="1803459"/>
              <a:ext cx="3685875" cy="2437868"/>
            </a:xfrm>
            <a:custGeom>
              <a:avLst/>
              <a:gdLst/>
              <a:ahLst/>
              <a:cxnLst/>
              <a:rect l="l" t="t" r="r" b="b"/>
              <a:pathLst>
                <a:path w="20095" h="13291" extrusionOk="0">
                  <a:moveTo>
                    <a:pt x="17609" y="1"/>
                  </a:moveTo>
                  <a:lnTo>
                    <a:pt x="4799" y="5286"/>
                  </a:lnTo>
                  <a:lnTo>
                    <a:pt x="4414" y="4349"/>
                  </a:lnTo>
                  <a:lnTo>
                    <a:pt x="4190" y="4441"/>
                  </a:lnTo>
                  <a:lnTo>
                    <a:pt x="4576" y="5378"/>
                  </a:lnTo>
                  <a:lnTo>
                    <a:pt x="0" y="7265"/>
                  </a:lnTo>
                  <a:lnTo>
                    <a:pt x="2486" y="13290"/>
                  </a:lnTo>
                  <a:lnTo>
                    <a:pt x="7228" y="11334"/>
                  </a:lnTo>
                  <a:lnTo>
                    <a:pt x="7286" y="11311"/>
                  </a:lnTo>
                  <a:lnTo>
                    <a:pt x="20095" y="6027"/>
                  </a:lnTo>
                  <a:lnTo>
                    <a:pt x="176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5"/>
            <p:cNvSpPr/>
            <p:nvPr/>
          </p:nvSpPr>
          <p:spPr>
            <a:xfrm>
              <a:off x="1582051" y="1803459"/>
              <a:ext cx="3685875" cy="2437868"/>
            </a:xfrm>
            <a:custGeom>
              <a:avLst/>
              <a:gdLst/>
              <a:ahLst/>
              <a:cxnLst/>
              <a:rect l="l" t="t" r="r" b="b"/>
              <a:pathLst>
                <a:path w="20095" h="13291" extrusionOk="0">
                  <a:moveTo>
                    <a:pt x="17609" y="1"/>
                  </a:moveTo>
                  <a:lnTo>
                    <a:pt x="4799" y="5286"/>
                  </a:lnTo>
                  <a:lnTo>
                    <a:pt x="4414" y="4349"/>
                  </a:lnTo>
                  <a:lnTo>
                    <a:pt x="4190" y="4441"/>
                  </a:lnTo>
                  <a:lnTo>
                    <a:pt x="4576" y="5378"/>
                  </a:lnTo>
                  <a:lnTo>
                    <a:pt x="0" y="7265"/>
                  </a:lnTo>
                  <a:lnTo>
                    <a:pt x="2486" y="13290"/>
                  </a:lnTo>
                  <a:lnTo>
                    <a:pt x="7228" y="11334"/>
                  </a:lnTo>
                  <a:lnTo>
                    <a:pt x="7286" y="11311"/>
                  </a:lnTo>
                  <a:lnTo>
                    <a:pt x="20095" y="6027"/>
                  </a:lnTo>
                  <a:lnTo>
                    <a:pt x="17609" y="1"/>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5"/>
            <p:cNvSpPr/>
            <p:nvPr/>
          </p:nvSpPr>
          <p:spPr>
            <a:xfrm>
              <a:off x="1511250" y="1630859"/>
              <a:ext cx="3300871" cy="1504615"/>
            </a:xfrm>
            <a:custGeom>
              <a:avLst/>
              <a:gdLst/>
              <a:ahLst/>
              <a:cxnLst/>
              <a:rect l="l" t="t" r="r" b="b"/>
              <a:pathLst>
                <a:path w="17996" h="8203" extrusionOk="0">
                  <a:moveTo>
                    <a:pt x="17608" y="0"/>
                  </a:moveTo>
                  <a:lnTo>
                    <a:pt x="0" y="7265"/>
                  </a:lnTo>
                  <a:lnTo>
                    <a:pt x="387" y="8203"/>
                  </a:lnTo>
                  <a:lnTo>
                    <a:pt x="17995" y="938"/>
                  </a:lnTo>
                  <a:lnTo>
                    <a:pt x="176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5"/>
            <p:cNvSpPr/>
            <p:nvPr/>
          </p:nvSpPr>
          <p:spPr>
            <a:xfrm>
              <a:off x="2591425" y="1932222"/>
              <a:ext cx="2210608" cy="986996"/>
            </a:xfrm>
            <a:custGeom>
              <a:avLst/>
              <a:gdLst/>
              <a:ahLst/>
              <a:cxnLst/>
              <a:rect l="l" t="t" r="r" b="b"/>
              <a:pathLst>
                <a:path w="12052" h="5381" extrusionOk="0">
                  <a:moveTo>
                    <a:pt x="11850" y="0"/>
                  </a:moveTo>
                  <a:lnTo>
                    <a:pt x="0" y="4890"/>
                  </a:lnTo>
                  <a:lnTo>
                    <a:pt x="203" y="5381"/>
                  </a:lnTo>
                  <a:lnTo>
                    <a:pt x="12052" y="491"/>
                  </a:lnTo>
                  <a:lnTo>
                    <a:pt x="118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5"/>
            <p:cNvSpPr/>
            <p:nvPr/>
          </p:nvSpPr>
          <p:spPr>
            <a:xfrm>
              <a:off x="2662409" y="2173422"/>
              <a:ext cx="2042960" cy="917663"/>
            </a:xfrm>
            <a:custGeom>
              <a:avLst/>
              <a:gdLst/>
              <a:ahLst/>
              <a:cxnLst/>
              <a:rect l="l" t="t" r="r" b="b"/>
              <a:pathLst>
                <a:path w="11138" h="5003" extrusionOk="0">
                  <a:moveTo>
                    <a:pt x="10934" y="0"/>
                  </a:moveTo>
                  <a:lnTo>
                    <a:pt x="0" y="4512"/>
                  </a:lnTo>
                  <a:lnTo>
                    <a:pt x="202" y="5003"/>
                  </a:lnTo>
                  <a:lnTo>
                    <a:pt x="11137" y="491"/>
                  </a:lnTo>
                  <a:lnTo>
                    <a:pt x="109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5"/>
            <p:cNvSpPr/>
            <p:nvPr/>
          </p:nvSpPr>
          <p:spPr>
            <a:xfrm>
              <a:off x="2733027" y="2408386"/>
              <a:ext cx="1890169" cy="854749"/>
            </a:xfrm>
            <a:custGeom>
              <a:avLst/>
              <a:gdLst/>
              <a:ahLst/>
              <a:cxnLst/>
              <a:rect l="l" t="t" r="r" b="b"/>
              <a:pathLst>
                <a:path w="10305" h="4660" extrusionOk="0">
                  <a:moveTo>
                    <a:pt x="10102" y="1"/>
                  </a:moveTo>
                  <a:lnTo>
                    <a:pt x="0" y="4169"/>
                  </a:lnTo>
                  <a:lnTo>
                    <a:pt x="203" y="4659"/>
                  </a:lnTo>
                  <a:lnTo>
                    <a:pt x="10304" y="491"/>
                  </a:lnTo>
                  <a:lnTo>
                    <a:pt x="1010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5"/>
            <p:cNvSpPr/>
            <p:nvPr/>
          </p:nvSpPr>
          <p:spPr>
            <a:xfrm>
              <a:off x="2908746" y="3150146"/>
              <a:ext cx="1124197" cy="538712"/>
            </a:xfrm>
            <a:custGeom>
              <a:avLst/>
              <a:gdLst/>
              <a:ahLst/>
              <a:cxnLst/>
              <a:rect l="l" t="t" r="r" b="b"/>
              <a:pathLst>
                <a:path w="6129" h="2937" extrusionOk="0">
                  <a:moveTo>
                    <a:pt x="5926" y="1"/>
                  </a:moveTo>
                  <a:lnTo>
                    <a:pt x="1" y="2446"/>
                  </a:lnTo>
                  <a:lnTo>
                    <a:pt x="203" y="2936"/>
                  </a:lnTo>
                  <a:lnTo>
                    <a:pt x="6128" y="491"/>
                  </a:lnTo>
                  <a:lnTo>
                    <a:pt x="59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5"/>
            <p:cNvSpPr/>
            <p:nvPr/>
          </p:nvSpPr>
          <p:spPr>
            <a:xfrm>
              <a:off x="4082466" y="2945997"/>
              <a:ext cx="446450" cy="258993"/>
            </a:xfrm>
            <a:custGeom>
              <a:avLst/>
              <a:gdLst/>
              <a:ahLst/>
              <a:cxnLst/>
              <a:rect l="l" t="t" r="r" b="b"/>
              <a:pathLst>
                <a:path w="2434" h="1412" extrusionOk="0">
                  <a:moveTo>
                    <a:pt x="2231" y="1"/>
                  </a:moveTo>
                  <a:lnTo>
                    <a:pt x="0" y="921"/>
                  </a:lnTo>
                  <a:lnTo>
                    <a:pt x="203" y="1411"/>
                  </a:lnTo>
                  <a:lnTo>
                    <a:pt x="2433" y="491"/>
                  </a:lnTo>
                  <a:lnTo>
                    <a:pt x="22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5"/>
            <p:cNvSpPr/>
            <p:nvPr/>
          </p:nvSpPr>
          <p:spPr>
            <a:xfrm>
              <a:off x="2854819" y="3018999"/>
              <a:ext cx="1124197" cy="538528"/>
            </a:xfrm>
            <a:custGeom>
              <a:avLst/>
              <a:gdLst/>
              <a:ahLst/>
              <a:cxnLst/>
              <a:rect l="l" t="t" r="r" b="b"/>
              <a:pathLst>
                <a:path w="6129" h="2936" extrusionOk="0">
                  <a:moveTo>
                    <a:pt x="5925" y="0"/>
                  </a:moveTo>
                  <a:lnTo>
                    <a:pt x="0" y="2445"/>
                  </a:lnTo>
                  <a:lnTo>
                    <a:pt x="203" y="2936"/>
                  </a:lnTo>
                  <a:lnTo>
                    <a:pt x="6128" y="491"/>
                  </a:lnTo>
                  <a:lnTo>
                    <a:pt x="59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5"/>
            <p:cNvSpPr/>
            <p:nvPr/>
          </p:nvSpPr>
          <p:spPr>
            <a:xfrm>
              <a:off x="1783082" y="3136206"/>
              <a:ext cx="728921" cy="375466"/>
            </a:xfrm>
            <a:custGeom>
              <a:avLst/>
              <a:gdLst/>
              <a:ahLst/>
              <a:cxnLst/>
              <a:rect l="l" t="t" r="r" b="b"/>
              <a:pathLst>
                <a:path w="3974" h="2047" extrusionOk="0">
                  <a:moveTo>
                    <a:pt x="3772" y="0"/>
                  </a:moveTo>
                  <a:lnTo>
                    <a:pt x="0" y="1556"/>
                  </a:lnTo>
                  <a:lnTo>
                    <a:pt x="202" y="2046"/>
                  </a:lnTo>
                  <a:lnTo>
                    <a:pt x="3973" y="491"/>
                  </a:lnTo>
                  <a:lnTo>
                    <a:pt x="37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5"/>
            <p:cNvSpPr/>
            <p:nvPr/>
          </p:nvSpPr>
          <p:spPr>
            <a:xfrm>
              <a:off x="1729156" y="3005426"/>
              <a:ext cx="729104" cy="375282"/>
            </a:xfrm>
            <a:custGeom>
              <a:avLst/>
              <a:gdLst/>
              <a:ahLst/>
              <a:cxnLst/>
              <a:rect l="l" t="t" r="r" b="b"/>
              <a:pathLst>
                <a:path w="3975" h="2046" extrusionOk="0">
                  <a:moveTo>
                    <a:pt x="3771" y="1"/>
                  </a:moveTo>
                  <a:lnTo>
                    <a:pt x="0" y="1557"/>
                  </a:lnTo>
                  <a:lnTo>
                    <a:pt x="203" y="2046"/>
                  </a:lnTo>
                  <a:lnTo>
                    <a:pt x="3974" y="491"/>
                  </a:lnTo>
                  <a:lnTo>
                    <a:pt x="377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5"/>
            <p:cNvSpPr/>
            <p:nvPr/>
          </p:nvSpPr>
          <p:spPr>
            <a:xfrm>
              <a:off x="4600818" y="2517522"/>
              <a:ext cx="407565" cy="415452"/>
            </a:xfrm>
            <a:custGeom>
              <a:avLst/>
              <a:gdLst/>
              <a:ahLst/>
              <a:cxnLst/>
              <a:rect l="l" t="t" r="r" b="b"/>
              <a:pathLst>
                <a:path w="2222" h="2265" extrusionOk="0">
                  <a:moveTo>
                    <a:pt x="1742" y="0"/>
                  </a:moveTo>
                  <a:cubicBezTo>
                    <a:pt x="1723" y="0"/>
                    <a:pt x="1703" y="4"/>
                    <a:pt x="1683" y="12"/>
                  </a:cubicBezTo>
                  <a:cubicBezTo>
                    <a:pt x="1632" y="35"/>
                    <a:pt x="1592" y="73"/>
                    <a:pt x="1565" y="121"/>
                  </a:cubicBezTo>
                  <a:lnTo>
                    <a:pt x="1293" y="609"/>
                  </a:lnTo>
                  <a:lnTo>
                    <a:pt x="90" y="690"/>
                  </a:lnTo>
                  <a:cubicBezTo>
                    <a:pt x="69" y="692"/>
                    <a:pt x="51" y="703"/>
                    <a:pt x="40" y="721"/>
                  </a:cubicBezTo>
                  <a:lnTo>
                    <a:pt x="16" y="769"/>
                  </a:lnTo>
                  <a:cubicBezTo>
                    <a:pt x="1" y="799"/>
                    <a:pt x="21" y="835"/>
                    <a:pt x="54" y="839"/>
                  </a:cubicBezTo>
                  <a:lnTo>
                    <a:pt x="1107" y="936"/>
                  </a:lnTo>
                  <a:lnTo>
                    <a:pt x="759" y="1727"/>
                  </a:lnTo>
                  <a:lnTo>
                    <a:pt x="757" y="1727"/>
                  </a:lnTo>
                  <a:lnTo>
                    <a:pt x="743" y="1757"/>
                  </a:lnTo>
                  <a:lnTo>
                    <a:pt x="427" y="1820"/>
                  </a:lnTo>
                  <a:cubicBezTo>
                    <a:pt x="420" y="1821"/>
                    <a:pt x="412" y="1825"/>
                    <a:pt x="406" y="1831"/>
                  </a:cubicBezTo>
                  <a:lnTo>
                    <a:pt x="382" y="1889"/>
                  </a:lnTo>
                  <a:cubicBezTo>
                    <a:pt x="372" y="1913"/>
                    <a:pt x="389" y="1940"/>
                    <a:pt x="417" y="1942"/>
                  </a:cubicBezTo>
                  <a:lnTo>
                    <a:pt x="665" y="1954"/>
                  </a:lnTo>
                  <a:cubicBezTo>
                    <a:pt x="665" y="1954"/>
                    <a:pt x="671" y="1992"/>
                    <a:pt x="688" y="2025"/>
                  </a:cubicBezTo>
                  <a:cubicBezTo>
                    <a:pt x="702" y="2053"/>
                    <a:pt x="729" y="2069"/>
                    <a:pt x="758" y="2069"/>
                  </a:cubicBezTo>
                  <a:cubicBezTo>
                    <a:pt x="762" y="2069"/>
                    <a:pt x="766" y="2069"/>
                    <a:pt x="771" y="2068"/>
                  </a:cubicBezTo>
                  <a:cubicBezTo>
                    <a:pt x="808" y="2063"/>
                    <a:pt x="843" y="2049"/>
                    <a:pt x="843" y="2049"/>
                  </a:cubicBezTo>
                  <a:lnTo>
                    <a:pt x="991" y="2248"/>
                  </a:lnTo>
                  <a:cubicBezTo>
                    <a:pt x="999" y="2259"/>
                    <a:pt x="1011" y="2264"/>
                    <a:pt x="1023" y="2264"/>
                  </a:cubicBezTo>
                  <a:cubicBezTo>
                    <a:pt x="1035" y="2264"/>
                    <a:pt x="1048" y="2259"/>
                    <a:pt x="1055" y="2247"/>
                  </a:cubicBezTo>
                  <a:lnTo>
                    <a:pt x="1088" y="2196"/>
                  </a:lnTo>
                  <a:cubicBezTo>
                    <a:pt x="1090" y="2189"/>
                    <a:pt x="1090" y="2180"/>
                    <a:pt x="1086" y="2173"/>
                  </a:cubicBezTo>
                  <a:lnTo>
                    <a:pt x="960" y="1875"/>
                  </a:lnTo>
                  <a:lnTo>
                    <a:pt x="978" y="1847"/>
                  </a:lnTo>
                  <a:lnTo>
                    <a:pt x="976" y="1844"/>
                  </a:lnTo>
                  <a:lnTo>
                    <a:pt x="1439" y="1113"/>
                  </a:lnTo>
                  <a:lnTo>
                    <a:pt x="2109" y="1933"/>
                  </a:lnTo>
                  <a:cubicBezTo>
                    <a:pt x="2118" y="1945"/>
                    <a:pt x="2132" y="1950"/>
                    <a:pt x="2145" y="1950"/>
                  </a:cubicBezTo>
                  <a:cubicBezTo>
                    <a:pt x="2162" y="1950"/>
                    <a:pt x="2178" y="1942"/>
                    <a:pt x="2186" y="1926"/>
                  </a:cubicBezTo>
                  <a:lnTo>
                    <a:pt x="2213" y="1879"/>
                  </a:lnTo>
                  <a:cubicBezTo>
                    <a:pt x="2222" y="1860"/>
                    <a:pt x="2222" y="1838"/>
                    <a:pt x="2211" y="1820"/>
                  </a:cubicBezTo>
                  <a:lnTo>
                    <a:pt x="1609" y="777"/>
                  </a:lnTo>
                  <a:lnTo>
                    <a:pt x="1864" y="275"/>
                  </a:lnTo>
                  <a:cubicBezTo>
                    <a:pt x="1888" y="229"/>
                    <a:pt x="1895" y="175"/>
                    <a:pt x="1887" y="125"/>
                  </a:cubicBezTo>
                  <a:lnTo>
                    <a:pt x="1886" y="120"/>
                  </a:lnTo>
                  <a:cubicBezTo>
                    <a:pt x="1873" y="47"/>
                    <a:pt x="1810" y="0"/>
                    <a:pt x="17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5"/>
            <p:cNvSpPr/>
            <p:nvPr/>
          </p:nvSpPr>
          <p:spPr>
            <a:xfrm>
              <a:off x="4913369" y="2689206"/>
              <a:ext cx="26413" cy="24762"/>
            </a:xfrm>
            <a:custGeom>
              <a:avLst/>
              <a:gdLst/>
              <a:ahLst/>
              <a:cxnLst/>
              <a:rect l="l" t="t" r="r" b="b"/>
              <a:pathLst>
                <a:path w="144" h="135" extrusionOk="0">
                  <a:moveTo>
                    <a:pt x="86" y="1"/>
                  </a:moveTo>
                  <a:lnTo>
                    <a:pt x="22" y="42"/>
                  </a:lnTo>
                  <a:cubicBezTo>
                    <a:pt x="3" y="54"/>
                    <a:pt x="1" y="84"/>
                    <a:pt x="17" y="107"/>
                  </a:cubicBezTo>
                  <a:cubicBezTo>
                    <a:pt x="27" y="125"/>
                    <a:pt x="44" y="134"/>
                    <a:pt x="61" y="134"/>
                  </a:cubicBezTo>
                  <a:cubicBezTo>
                    <a:pt x="67" y="134"/>
                    <a:pt x="74" y="133"/>
                    <a:pt x="79" y="130"/>
                  </a:cubicBezTo>
                  <a:lnTo>
                    <a:pt x="143" y="89"/>
                  </a:lnTo>
                  <a:lnTo>
                    <a:pt x="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5"/>
            <p:cNvSpPr/>
            <p:nvPr/>
          </p:nvSpPr>
          <p:spPr>
            <a:xfrm>
              <a:off x="4945468" y="2744783"/>
              <a:ext cx="26229" cy="24762"/>
            </a:xfrm>
            <a:custGeom>
              <a:avLst/>
              <a:gdLst/>
              <a:ahLst/>
              <a:cxnLst/>
              <a:rect l="l" t="t" r="r" b="b"/>
              <a:pathLst>
                <a:path w="143" h="135" extrusionOk="0">
                  <a:moveTo>
                    <a:pt x="86" y="1"/>
                  </a:moveTo>
                  <a:lnTo>
                    <a:pt x="22" y="42"/>
                  </a:lnTo>
                  <a:cubicBezTo>
                    <a:pt x="3" y="54"/>
                    <a:pt x="0" y="83"/>
                    <a:pt x="16" y="107"/>
                  </a:cubicBezTo>
                  <a:cubicBezTo>
                    <a:pt x="28" y="124"/>
                    <a:pt x="46" y="134"/>
                    <a:pt x="61" y="134"/>
                  </a:cubicBezTo>
                  <a:cubicBezTo>
                    <a:pt x="67" y="134"/>
                    <a:pt x="73" y="133"/>
                    <a:pt x="78" y="130"/>
                  </a:cubicBezTo>
                  <a:lnTo>
                    <a:pt x="142" y="88"/>
                  </a:lnTo>
                  <a:lnTo>
                    <a:pt x="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5"/>
            <p:cNvSpPr/>
            <p:nvPr/>
          </p:nvSpPr>
          <p:spPr>
            <a:xfrm>
              <a:off x="4752691" y="2619505"/>
              <a:ext cx="19443" cy="21644"/>
            </a:xfrm>
            <a:custGeom>
              <a:avLst/>
              <a:gdLst/>
              <a:ahLst/>
              <a:cxnLst/>
              <a:rect l="l" t="t" r="r" b="b"/>
              <a:pathLst>
                <a:path w="106" h="118" extrusionOk="0">
                  <a:moveTo>
                    <a:pt x="105" y="0"/>
                  </a:moveTo>
                  <a:lnTo>
                    <a:pt x="0" y="1"/>
                  </a:lnTo>
                  <a:lnTo>
                    <a:pt x="2" y="77"/>
                  </a:lnTo>
                  <a:cubicBezTo>
                    <a:pt x="2" y="101"/>
                    <a:pt x="23" y="117"/>
                    <a:pt x="52" y="117"/>
                  </a:cubicBezTo>
                  <a:cubicBezTo>
                    <a:pt x="53" y="117"/>
                    <a:pt x="54" y="117"/>
                    <a:pt x="54" y="117"/>
                  </a:cubicBezTo>
                  <a:cubicBezTo>
                    <a:pt x="83" y="117"/>
                    <a:pt x="106" y="98"/>
                    <a:pt x="106" y="76"/>
                  </a:cubicBezTo>
                  <a:lnTo>
                    <a:pt x="1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5"/>
            <p:cNvSpPr/>
            <p:nvPr/>
          </p:nvSpPr>
          <p:spPr>
            <a:xfrm>
              <a:off x="4688677" y="2623724"/>
              <a:ext cx="19443" cy="21644"/>
            </a:xfrm>
            <a:custGeom>
              <a:avLst/>
              <a:gdLst/>
              <a:ahLst/>
              <a:cxnLst/>
              <a:rect l="l" t="t" r="r" b="b"/>
              <a:pathLst>
                <a:path w="106" h="118" extrusionOk="0">
                  <a:moveTo>
                    <a:pt x="104" y="1"/>
                  </a:moveTo>
                  <a:lnTo>
                    <a:pt x="0" y="2"/>
                  </a:lnTo>
                  <a:lnTo>
                    <a:pt x="2" y="78"/>
                  </a:lnTo>
                  <a:cubicBezTo>
                    <a:pt x="0" y="101"/>
                    <a:pt x="24" y="118"/>
                    <a:pt x="51" y="118"/>
                  </a:cubicBezTo>
                  <a:cubicBezTo>
                    <a:pt x="52" y="118"/>
                    <a:pt x="53" y="118"/>
                    <a:pt x="54" y="118"/>
                  </a:cubicBezTo>
                  <a:cubicBezTo>
                    <a:pt x="84" y="118"/>
                    <a:pt x="106" y="100"/>
                    <a:pt x="106" y="76"/>
                  </a:cubicBezTo>
                  <a:lnTo>
                    <a:pt x="1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5"/>
            <p:cNvSpPr/>
            <p:nvPr/>
          </p:nvSpPr>
          <p:spPr>
            <a:xfrm>
              <a:off x="1974942" y="3363833"/>
              <a:ext cx="647848" cy="647848"/>
            </a:xfrm>
            <a:custGeom>
              <a:avLst/>
              <a:gdLst/>
              <a:ahLst/>
              <a:cxnLst/>
              <a:rect l="l" t="t" r="r" b="b"/>
              <a:pathLst>
                <a:path w="3532" h="3532" extrusionOk="0">
                  <a:moveTo>
                    <a:pt x="2501" y="0"/>
                  </a:moveTo>
                  <a:lnTo>
                    <a:pt x="0" y="1031"/>
                  </a:lnTo>
                  <a:lnTo>
                    <a:pt x="1033" y="3532"/>
                  </a:lnTo>
                  <a:lnTo>
                    <a:pt x="3532" y="2499"/>
                  </a:lnTo>
                  <a:lnTo>
                    <a:pt x="25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5"/>
            <p:cNvSpPr/>
            <p:nvPr/>
          </p:nvSpPr>
          <p:spPr>
            <a:xfrm>
              <a:off x="1691187" y="424307"/>
              <a:ext cx="3142761" cy="3458248"/>
            </a:xfrm>
            <a:custGeom>
              <a:avLst/>
              <a:gdLst/>
              <a:ahLst/>
              <a:cxnLst/>
              <a:rect l="l" t="t" r="r" b="b"/>
              <a:pathLst>
                <a:path w="17134" h="18854" extrusionOk="0">
                  <a:moveTo>
                    <a:pt x="12099" y="1"/>
                  </a:moveTo>
                  <a:lnTo>
                    <a:pt x="0" y="14714"/>
                  </a:lnTo>
                  <a:lnTo>
                    <a:pt x="5034" y="18854"/>
                  </a:lnTo>
                  <a:lnTo>
                    <a:pt x="17134" y="4141"/>
                  </a:lnTo>
                  <a:lnTo>
                    <a:pt x="120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5"/>
            <p:cNvSpPr/>
            <p:nvPr/>
          </p:nvSpPr>
          <p:spPr>
            <a:xfrm>
              <a:off x="1546834" y="306000"/>
              <a:ext cx="2362849" cy="2875148"/>
            </a:xfrm>
            <a:custGeom>
              <a:avLst/>
              <a:gdLst/>
              <a:ahLst/>
              <a:cxnLst/>
              <a:rect l="l" t="t" r="r" b="b"/>
              <a:pathLst>
                <a:path w="12882" h="15675" extrusionOk="0">
                  <a:moveTo>
                    <a:pt x="12098" y="1"/>
                  </a:moveTo>
                  <a:lnTo>
                    <a:pt x="3298" y="10702"/>
                  </a:lnTo>
                  <a:lnTo>
                    <a:pt x="3145" y="10889"/>
                  </a:lnTo>
                  <a:lnTo>
                    <a:pt x="0" y="14714"/>
                  </a:lnTo>
                  <a:lnTo>
                    <a:pt x="783" y="15357"/>
                  </a:lnTo>
                  <a:lnTo>
                    <a:pt x="3926" y="11534"/>
                  </a:lnTo>
                  <a:lnTo>
                    <a:pt x="8961" y="15674"/>
                  </a:lnTo>
                  <a:lnTo>
                    <a:pt x="9115" y="15488"/>
                  </a:lnTo>
                  <a:lnTo>
                    <a:pt x="4080" y="11348"/>
                  </a:lnTo>
                  <a:lnTo>
                    <a:pt x="12882" y="645"/>
                  </a:lnTo>
                  <a:lnTo>
                    <a:pt x="120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5"/>
            <p:cNvSpPr/>
            <p:nvPr/>
          </p:nvSpPr>
          <p:spPr>
            <a:xfrm>
              <a:off x="2436066" y="560774"/>
              <a:ext cx="1568813" cy="1878063"/>
            </a:xfrm>
            <a:custGeom>
              <a:avLst/>
              <a:gdLst/>
              <a:ahLst/>
              <a:cxnLst/>
              <a:rect l="l" t="t" r="r" b="b"/>
              <a:pathLst>
                <a:path w="8553" h="10239" extrusionOk="0">
                  <a:moveTo>
                    <a:pt x="8143" y="1"/>
                  </a:moveTo>
                  <a:lnTo>
                    <a:pt x="1" y="9902"/>
                  </a:lnTo>
                  <a:lnTo>
                    <a:pt x="411" y="10239"/>
                  </a:lnTo>
                  <a:lnTo>
                    <a:pt x="8553" y="338"/>
                  </a:lnTo>
                  <a:lnTo>
                    <a:pt x="81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5"/>
            <p:cNvSpPr/>
            <p:nvPr/>
          </p:nvSpPr>
          <p:spPr>
            <a:xfrm>
              <a:off x="2579869" y="819216"/>
              <a:ext cx="1453440" cy="1737745"/>
            </a:xfrm>
            <a:custGeom>
              <a:avLst/>
              <a:gdLst/>
              <a:ahLst/>
              <a:cxnLst/>
              <a:rect l="l" t="t" r="r" b="b"/>
              <a:pathLst>
                <a:path w="7924" h="9474" extrusionOk="0">
                  <a:moveTo>
                    <a:pt x="7514" y="0"/>
                  </a:moveTo>
                  <a:lnTo>
                    <a:pt x="0" y="9137"/>
                  </a:lnTo>
                  <a:lnTo>
                    <a:pt x="410" y="9474"/>
                  </a:lnTo>
                  <a:lnTo>
                    <a:pt x="7923" y="337"/>
                  </a:lnTo>
                  <a:lnTo>
                    <a:pt x="75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5"/>
            <p:cNvSpPr/>
            <p:nvPr/>
          </p:nvSpPr>
          <p:spPr>
            <a:xfrm>
              <a:off x="2723489" y="1065185"/>
              <a:ext cx="1348522" cy="1610083"/>
            </a:xfrm>
            <a:custGeom>
              <a:avLst/>
              <a:gdLst/>
              <a:ahLst/>
              <a:cxnLst/>
              <a:rect l="l" t="t" r="r" b="b"/>
              <a:pathLst>
                <a:path w="7352" h="8778" extrusionOk="0">
                  <a:moveTo>
                    <a:pt x="6942" y="1"/>
                  </a:moveTo>
                  <a:lnTo>
                    <a:pt x="1" y="8441"/>
                  </a:lnTo>
                  <a:lnTo>
                    <a:pt x="410" y="8778"/>
                  </a:lnTo>
                  <a:lnTo>
                    <a:pt x="7352" y="338"/>
                  </a:lnTo>
                  <a:lnTo>
                    <a:pt x="69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5"/>
            <p:cNvSpPr/>
            <p:nvPr/>
          </p:nvSpPr>
          <p:spPr>
            <a:xfrm>
              <a:off x="3079328" y="1997520"/>
              <a:ext cx="822100" cy="969938"/>
            </a:xfrm>
            <a:custGeom>
              <a:avLst/>
              <a:gdLst/>
              <a:ahLst/>
              <a:cxnLst/>
              <a:rect l="l" t="t" r="r" b="b"/>
              <a:pathLst>
                <a:path w="4482" h="5288" extrusionOk="0">
                  <a:moveTo>
                    <a:pt x="4071" y="1"/>
                  </a:moveTo>
                  <a:lnTo>
                    <a:pt x="0" y="4951"/>
                  </a:lnTo>
                  <a:lnTo>
                    <a:pt x="410" y="5288"/>
                  </a:lnTo>
                  <a:lnTo>
                    <a:pt x="4482" y="337"/>
                  </a:lnTo>
                  <a:lnTo>
                    <a:pt x="4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5"/>
            <p:cNvSpPr/>
            <p:nvPr/>
          </p:nvSpPr>
          <p:spPr>
            <a:xfrm>
              <a:off x="3886204" y="1581885"/>
              <a:ext cx="356757" cy="404080"/>
            </a:xfrm>
            <a:custGeom>
              <a:avLst/>
              <a:gdLst/>
              <a:ahLst/>
              <a:cxnLst/>
              <a:rect l="l" t="t" r="r" b="b"/>
              <a:pathLst>
                <a:path w="1945" h="2203" extrusionOk="0">
                  <a:moveTo>
                    <a:pt x="1534" y="1"/>
                  </a:moveTo>
                  <a:lnTo>
                    <a:pt x="1" y="1866"/>
                  </a:lnTo>
                  <a:lnTo>
                    <a:pt x="411" y="2203"/>
                  </a:lnTo>
                  <a:lnTo>
                    <a:pt x="1944" y="338"/>
                  </a:lnTo>
                  <a:lnTo>
                    <a:pt x="15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5"/>
            <p:cNvSpPr/>
            <p:nvPr/>
          </p:nvSpPr>
          <p:spPr>
            <a:xfrm>
              <a:off x="2969825" y="1907643"/>
              <a:ext cx="822100" cy="969938"/>
            </a:xfrm>
            <a:custGeom>
              <a:avLst/>
              <a:gdLst/>
              <a:ahLst/>
              <a:cxnLst/>
              <a:rect l="l" t="t" r="r" b="b"/>
              <a:pathLst>
                <a:path w="4482" h="5288" extrusionOk="0">
                  <a:moveTo>
                    <a:pt x="4071" y="0"/>
                  </a:moveTo>
                  <a:lnTo>
                    <a:pt x="0" y="4951"/>
                  </a:lnTo>
                  <a:lnTo>
                    <a:pt x="410" y="5287"/>
                  </a:lnTo>
                  <a:lnTo>
                    <a:pt x="4482" y="337"/>
                  </a:lnTo>
                  <a:lnTo>
                    <a:pt x="40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5"/>
            <p:cNvSpPr/>
            <p:nvPr/>
          </p:nvSpPr>
          <p:spPr>
            <a:xfrm>
              <a:off x="2003923" y="2701495"/>
              <a:ext cx="550451" cy="639961"/>
            </a:xfrm>
            <a:custGeom>
              <a:avLst/>
              <a:gdLst/>
              <a:ahLst/>
              <a:cxnLst/>
              <a:rect l="l" t="t" r="r" b="b"/>
              <a:pathLst>
                <a:path w="3001" h="3489" extrusionOk="0">
                  <a:moveTo>
                    <a:pt x="2591" y="1"/>
                  </a:moveTo>
                  <a:lnTo>
                    <a:pt x="0" y="3152"/>
                  </a:lnTo>
                  <a:lnTo>
                    <a:pt x="410" y="3489"/>
                  </a:lnTo>
                  <a:lnTo>
                    <a:pt x="3001" y="338"/>
                  </a:lnTo>
                  <a:lnTo>
                    <a:pt x="25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5"/>
            <p:cNvSpPr/>
            <p:nvPr/>
          </p:nvSpPr>
          <p:spPr>
            <a:xfrm>
              <a:off x="1894419" y="2611618"/>
              <a:ext cx="550451" cy="639961"/>
            </a:xfrm>
            <a:custGeom>
              <a:avLst/>
              <a:gdLst/>
              <a:ahLst/>
              <a:cxnLst/>
              <a:rect l="l" t="t" r="r" b="b"/>
              <a:pathLst>
                <a:path w="3001" h="3489" extrusionOk="0">
                  <a:moveTo>
                    <a:pt x="2591" y="0"/>
                  </a:moveTo>
                  <a:lnTo>
                    <a:pt x="0" y="3151"/>
                  </a:lnTo>
                  <a:lnTo>
                    <a:pt x="410" y="3488"/>
                  </a:lnTo>
                  <a:lnTo>
                    <a:pt x="3001" y="337"/>
                  </a:lnTo>
                  <a:lnTo>
                    <a:pt x="25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5"/>
            <p:cNvSpPr/>
            <p:nvPr/>
          </p:nvSpPr>
          <p:spPr>
            <a:xfrm>
              <a:off x="4128505" y="999703"/>
              <a:ext cx="452320" cy="432510"/>
            </a:xfrm>
            <a:custGeom>
              <a:avLst/>
              <a:gdLst/>
              <a:ahLst/>
              <a:cxnLst/>
              <a:rect l="l" t="t" r="r" b="b"/>
              <a:pathLst>
                <a:path w="2466" h="2358" extrusionOk="0">
                  <a:moveTo>
                    <a:pt x="1230" y="0"/>
                  </a:moveTo>
                  <a:cubicBezTo>
                    <a:pt x="1187" y="0"/>
                    <a:pt x="1144" y="19"/>
                    <a:pt x="1115" y="56"/>
                  </a:cubicBezTo>
                  <a:cubicBezTo>
                    <a:pt x="1082" y="100"/>
                    <a:pt x="1062" y="153"/>
                    <a:pt x="1062" y="207"/>
                  </a:cubicBezTo>
                  <a:lnTo>
                    <a:pt x="1053" y="766"/>
                  </a:lnTo>
                  <a:lnTo>
                    <a:pt x="32" y="1406"/>
                  </a:lnTo>
                  <a:cubicBezTo>
                    <a:pt x="15" y="1417"/>
                    <a:pt x="3" y="1437"/>
                    <a:pt x="1" y="1456"/>
                  </a:cubicBezTo>
                  <a:lnTo>
                    <a:pt x="3" y="1509"/>
                  </a:lnTo>
                  <a:cubicBezTo>
                    <a:pt x="4" y="1536"/>
                    <a:pt x="25" y="1556"/>
                    <a:pt x="50" y="1556"/>
                  </a:cubicBezTo>
                  <a:cubicBezTo>
                    <a:pt x="56" y="1556"/>
                    <a:pt x="63" y="1555"/>
                    <a:pt x="69" y="1552"/>
                  </a:cubicBezTo>
                  <a:lnTo>
                    <a:pt x="1044" y="1141"/>
                  </a:lnTo>
                  <a:lnTo>
                    <a:pt x="1110" y="2004"/>
                  </a:lnTo>
                  <a:lnTo>
                    <a:pt x="1108" y="2005"/>
                  </a:lnTo>
                  <a:lnTo>
                    <a:pt x="1110" y="2037"/>
                  </a:lnTo>
                  <a:lnTo>
                    <a:pt x="861" y="2242"/>
                  </a:lnTo>
                  <a:cubicBezTo>
                    <a:pt x="854" y="2247"/>
                    <a:pt x="851" y="2254"/>
                    <a:pt x="847" y="2261"/>
                  </a:cubicBezTo>
                  <a:lnTo>
                    <a:pt x="854" y="2323"/>
                  </a:lnTo>
                  <a:cubicBezTo>
                    <a:pt x="856" y="2343"/>
                    <a:pt x="873" y="2358"/>
                    <a:pt x="892" y="2358"/>
                  </a:cubicBezTo>
                  <a:cubicBezTo>
                    <a:pt x="898" y="2358"/>
                    <a:pt x="904" y="2356"/>
                    <a:pt x="909" y="2354"/>
                  </a:cubicBezTo>
                  <a:lnTo>
                    <a:pt x="1134" y="2247"/>
                  </a:lnTo>
                  <a:cubicBezTo>
                    <a:pt x="1134" y="2247"/>
                    <a:pt x="1158" y="2277"/>
                    <a:pt x="1189" y="2298"/>
                  </a:cubicBezTo>
                  <a:cubicBezTo>
                    <a:pt x="1202" y="2308"/>
                    <a:pt x="1218" y="2314"/>
                    <a:pt x="1234" y="2314"/>
                  </a:cubicBezTo>
                  <a:cubicBezTo>
                    <a:pt x="1250" y="2314"/>
                    <a:pt x="1266" y="2308"/>
                    <a:pt x="1280" y="2298"/>
                  </a:cubicBezTo>
                  <a:cubicBezTo>
                    <a:pt x="1311" y="2276"/>
                    <a:pt x="1336" y="2247"/>
                    <a:pt x="1336" y="2247"/>
                  </a:cubicBezTo>
                  <a:lnTo>
                    <a:pt x="1561" y="2352"/>
                  </a:lnTo>
                  <a:cubicBezTo>
                    <a:pt x="1566" y="2355"/>
                    <a:pt x="1571" y="2356"/>
                    <a:pt x="1577" y="2356"/>
                  </a:cubicBezTo>
                  <a:cubicBezTo>
                    <a:pt x="1596" y="2356"/>
                    <a:pt x="1613" y="2340"/>
                    <a:pt x="1615" y="2320"/>
                  </a:cubicBezTo>
                  <a:lnTo>
                    <a:pt x="1620" y="2259"/>
                  </a:lnTo>
                  <a:cubicBezTo>
                    <a:pt x="1618" y="2250"/>
                    <a:pt x="1614" y="2244"/>
                    <a:pt x="1608" y="2239"/>
                  </a:cubicBezTo>
                  <a:lnTo>
                    <a:pt x="1357" y="2036"/>
                  </a:lnTo>
                  <a:lnTo>
                    <a:pt x="1359" y="2004"/>
                  </a:lnTo>
                  <a:lnTo>
                    <a:pt x="1357" y="2002"/>
                  </a:lnTo>
                  <a:lnTo>
                    <a:pt x="1422" y="1139"/>
                  </a:lnTo>
                  <a:lnTo>
                    <a:pt x="2398" y="1546"/>
                  </a:lnTo>
                  <a:cubicBezTo>
                    <a:pt x="2404" y="1548"/>
                    <a:pt x="2410" y="1550"/>
                    <a:pt x="2416" y="1550"/>
                  </a:cubicBezTo>
                  <a:cubicBezTo>
                    <a:pt x="2441" y="1550"/>
                    <a:pt x="2463" y="1529"/>
                    <a:pt x="2464" y="1503"/>
                  </a:cubicBezTo>
                  <a:lnTo>
                    <a:pt x="2466" y="1450"/>
                  </a:lnTo>
                  <a:cubicBezTo>
                    <a:pt x="2464" y="1428"/>
                    <a:pt x="2452" y="1410"/>
                    <a:pt x="2435" y="1399"/>
                  </a:cubicBezTo>
                  <a:lnTo>
                    <a:pt x="1411" y="765"/>
                  </a:lnTo>
                  <a:lnTo>
                    <a:pt x="1400" y="201"/>
                  </a:lnTo>
                  <a:cubicBezTo>
                    <a:pt x="1398" y="149"/>
                    <a:pt x="1380" y="100"/>
                    <a:pt x="1348" y="59"/>
                  </a:cubicBezTo>
                  <a:lnTo>
                    <a:pt x="1344" y="56"/>
                  </a:lnTo>
                  <a:cubicBezTo>
                    <a:pt x="1315" y="19"/>
                    <a:pt x="1273" y="0"/>
                    <a:pt x="12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5"/>
            <p:cNvSpPr/>
            <p:nvPr/>
          </p:nvSpPr>
          <p:spPr>
            <a:xfrm>
              <a:off x="4421797" y="1149926"/>
              <a:ext cx="25679" cy="24762"/>
            </a:xfrm>
            <a:custGeom>
              <a:avLst/>
              <a:gdLst/>
              <a:ahLst/>
              <a:cxnLst/>
              <a:rect l="l" t="t" r="r" b="b"/>
              <a:pathLst>
                <a:path w="140" h="135" extrusionOk="0">
                  <a:moveTo>
                    <a:pt x="48" y="0"/>
                  </a:moveTo>
                  <a:lnTo>
                    <a:pt x="11" y="67"/>
                  </a:lnTo>
                  <a:cubicBezTo>
                    <a:pt x="0" y="86"/>
                    <a:pt x="12" y="113"/>
                    <a:pt x="37" y="127"/>
                  </a:cubicBezTo>
                  <a:cubicBezTo>
                    <a:pt x="47" y="132"/>
                    <a:pt x="58" y="135"/>
                    <a:pt x="68" y="135"/>
                  </a:cubicBezTo>
                  <a:cubicBezTo>
                    <a:pt x="83" y="135"/>
                    <a:pt x="97" y="129"/>
                    <a:pt x="105" y="118"/>
                  </a:cubicBezTo>
                  <a:lnTo>
                    <a:pt x="140" y="51"/>
                  </a:lnTo>
                  <a:lnTo>
                    <a:pt x="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5"/>
            <p:cNvSpPr/>
            <p:nvPr/>
          </p:nvSpPr>
          <p:spPr>
            <a:xfrm>
              <a:off x="4476274" y="1183859"/>
              <a:ext cx="25863" cy="24762"/>
            </a:xfrm>
            <a:custGeom>
              <a:avLst/>
              <a:gdLst/>
              <a:ahLst/>
              <a:cxnLst/>
              <a:rect l="l" t="t" r="r" b="b"/>
              <a:pathLst>
                <a:path w="141" h="135" extrusionOk="0">
                  <a:moveTo>
                    <a:pt x="48" y="1"/>
                  </a:moveTo>
                  <a:lnTo>
                    <a:pt x="11" y="67"/>
                  </a:lnTo>
                  <a:cubicBezTo>
                    <a:pt x="1" y="86"/>
                    <a:pt x="12" y="114"/>
                    <a:pt x="38" y="127"/>
                  </a:cubicBezTo>
                  <a:cubicBezTo>
                    <a:pt x="48" y="132"/>
                    <a:pt x="59" y="135"/>
                    <a:pt x="69" y="135"/>
                  </a:cubicBezTo>
                  <a:cubicBezTo>
                    <a:pt x="84" y="135"/>
                    <a:pt x="96" y="129"/>
                    <a:pt x="103" y="118"/>
                  </a:cubicBezTo>
                  <a:lnTo>
                    <a:pt x="140" y="51"/>
                  </a:lnTo>
                  <a:lnTo>
                    <a:pt x="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5"/>
            <p:cNvSpPr/>
            <p:nvPr/>
          </p:nvSpPr>
          <p:spPr>
            <a:xfrm>
              <a:off x="4242594" y="1162582"/>
              <a:ext cx="25496" cy="24945"/>
            </a:xfrm>
            <a:custGeom>
              <a:avLst/>
              <a:gdLst/>
              <a:ahLst/>
              <a:cxnLst/>
              <a:rect l="l" t="t" r="r" b="b"/>
              <a:pathLst>
                <a:path w="139" h="136" extrusionOk="0">
                  <a:moveTo>
                    <a:pt x="91" y="1"/>
                  </a:moveTo>
                  <a:lnTo>
                    <a:pt x="0" y="51"/>
                  </a:lnTo>
                  <a:lnTo>
                    <a:pt x="38" y="118"/>
                  </a:lnTo>
                  <a:cubicBezTo>
                    <a:pt x="44" y="129"/>
                    <a:pt x="57" y="135"/>
                    <a:pt x="72" y="135"/>
                  </a:cubicBezTo>
                  <a:cubicBezTo>
                    <a:pt x="81" y="135"/>
                    <a:pt x="92" y="133"/>
                    <a:pt x="102" y="128"/>
                  </a:cubicBezTo>
                  <a:cubicBezTo>
                    <a:pt x="127" y="113"/>
                    <a:pt x="139" y="86"/>
                    <a:pt x="128" y="67"/>
                  </a:cubicBezTo>
                  <a:lnTo>
                    <a:pt x="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5"/>
            <p:cNvSpPr/>
            <p:nvPr/>
          </p:nvSpPr>
          <p:spPr>
            <a:xfrm>
              <a:off x="4187934" y="1196699"/>
              <a:ext cx="25679" cy="24945"/>
            </a:xfrm>
            <a:custGeom>
              <a:avLst/>
              <a:gdLst/>
              <a:ahLst/>
              <a:cxnLst/>
              <a:rect l="l" t="t" r="r" b="b"/>
              <a:pathLst>
                <a:path w="140" h="136" extrusionOk="0">
                  <a:moveTo>
                    <a:pt x="92" y="0"/>
                  </a:moveTo>
                  <a:lnTo>
                    <a:pt x="1" y="50"/>
                  </a:lnTo>
                  <a:lnTo>
                    <a:pt x="38" y="118"/>
                  </a:lnTo>
                  <a:cubicBezTo>
                    <a:pt x="44" y="129"/>
                    <a:pt x="56" y="135"/>
                    <a:pt x="71" y="135"/>
                  </a:cubicBezTo>
                  <a:cubicBezTo>
                    <a:pt x="81" y="135"/>
                    <a:pt x="92" y="132"/>
                    <a:pt x="102" y="126"/>
                  </a:cubicBezTo>
                  <a:cubicBezTo>
                    <a:pt x="128" y="112"/>
                    <a:pt x="140" y="86"/>
                    <a:pt x="129" y="66"/>
                  </a:cubicBezTo>
                  <a:lnTo>
                    <a:pt x="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5"/>
            <p:cNvSpPr/>
            <p:nvPr/>
          </p:nvSpPr>
          <p:spPr>
            <a:xfrm>
              <a:off x="2234485" y="2922702"/>
              <a:ext cx="698289" cy="698473"/>
            </a:xfrm>
            <a:custGeom>
              <a:avLst/>
              <a:gdLst/>
              <a:ahLst/>
              <a:cxnLst/>
              <a:rect l="l" t="t" r="r" b="b"/>
              <a:pathLst>
                <a:path w="3807" h="3808" extrusionOk="0">
                  <a:moveTo>
                    <a:pt x="1718" y="1"/>
                  </a:moveTo>
                  <a:lnTo>
                    <a:pt x="0" y="2090"/>
                  </a:lnTo>
                  <a:lnTo>
                    <a:pt x="2089" y="3807"/>
                  </a:lnTo>
                  <a:lnTo>
                    <a:pt x="3807" y="1719"/>
                  </a:lnTo>
                  <a:lnTo>
                    <a:pt x="17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5"/>
            <p:cNvSpPr/>
            <p:nvPr/>
          </p:nvSpPr>
          <p:spPr>
            <a:xfrm>
              <a:off x="1546834" y="306000"/>
              <a:ext cx="2362849" cy="2875148"/>
            </a:xfrm>
            <a:custGeom>
              <a:avLst/>
              <a:gdLst/>
              <a:ahLst/>
              <a:cxnLst/>
              <a:rect l="l" t="t" r="r" b="b"/>
              <a:pathLst>
                <a:path w="12882" h="15675" extrusionOk="0">
                  <a:moveTo>
                    <a:pt x="12098" y="1"/>
                  </a:moveTo>
                  <a:lnTo>
                    <a:pt x="3298" y="10702"/>
                  </a:lnTo>
                  <a:lnTo>
                    <a:pt x="3145" y="10889"/>
                  </a:lnTo>
                  <a:lnTo>
                    <a:pt x="0" y="14714"/>
                  </a:lnTo>
                  <a:lnTo>
                    <a:pt x="783" y="15357"/>
                  </a:lnTo>
                  <a:lnTo>
                    <a:pt x="3926" y="11534"/>
                  </a:lnTo>
                  <a:lnTo>
                    <a:pt x="8961" y="15674"/>
                  </a:lnTo>
                  <a:lnTo>
                    <a:pt x="9115" y="15488"/>
                  </a:lnTo>
                  <a:lnTo>
                    <a:pt x="4080" y="11348"/>
                  </a:lnTo>
                  <a:lnTo>
                    <a:pt x="12882" y="645"/>
                  </a:lnTo>
                  <a:lnTo>
                    <a:pt x="12098" y="1"/>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 name="Google Shape;2494;p35"/>
          <p:cNvGrpSpPr/>
          <p:nvPr/>
        </p:nvGrpSpPr>
        <p:grpSpPr>
          <a:xfrm rot="1992157">
            <a:off x="8316333" y="4149525"/>
            <a:ext cx="1717499" cy="1461648"/>
            <a:chOff x="725975" y="529375"/>
            <a:chExt cx="4581126" cy="3898687"/>
          </a:xfrm>
        </p:grpSpPr>
        <p:sp>
          <p:nvSpPr>
            <p:cNvPr id="2495" name="Google Shape;2495;p35"/>
            <p:cNvSpPr/>
            <p:nvPr/>
          </p:nvSpPr>
          <p:spPr>
            <a:xfrm>
              <a:off x="725975" y="738407"/>
              <a:ext cx="4581126" cy="3689182"/>
            </a:xfrm>
            <a:custGeom>
              <a:avLst/>
              <a:gdLst/>
              <a:ahLst/>
              <a:cxnLst/>
              <a:rect l="l" t="t" r="r" b="b"/>
              <a:pathLst>
                <a:path w="29722" h="23367" extrusionOk="0">
                  <a:moveTo>
                    <a:pt x="23737" y="0"/>
                  </a:moveTo>
                  <a:cubicBezTo>
                    <a:pt x="23545" y="0"/>
                    <a:pt x="23350" y="24"/>
                    <a:pt x="23156" y="73"/>
                  </a:cubicBezTo>
                  <a:lnTo>
                    <a:pt x="2015" y="5472"/>
                  </a:lnTo>
                  <a:cubicBezTo>
                    <a:pt x="759" y="5793"/>
                    <a:pt x="0" y="7071"/>
                    <a:pt x="320" y="8326"/>
                  </a:cubicBezTo>
                  <a:lnTo>
                    <a:pt x="3710" y="21599"/>
                  </a:lnTo>
                  <a:cubicBezTo>
                    <a:pt x="3981" y="22660"/>
                    <a:pt x="4937" y="23367"/>
                    <a:pt x="5984" y="23367"/>
                  </a:cubicBezTo>
                  <a:cubicBezTo>
                    <a:pt x="6175" y="23367"/>
                    <a:pt x="6370" y="23343"/>
                    <a:pt x="6564" y="23294"/>
                  </a:cubicBezTo>
                  <a:lnTo>
                    <a:pt x="27706" y="17895"/>
                  </a:lnTo>
                  <a:cubicBezTo>
                    <a:pt x="28964" y="17577"/>
                    <a:pt x="29722" y="16299"/>
                    <a:pt x="29401" y="15042"/>
                  </a:cubicBezTo>
                  <a:lnTo>
                    <a:pt x="26011" y="1768"/>
                  </a:lnTo>
                  <a:cubicBezTo>
                    <a:pt x="25740" y="706"/>
                    <a:pt x="24785" y="0"/>
                    <a:pt x="23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5"/>
            <p:cNvSpPr/>
            <p:nvPr/>
          </p:nvSpPr>
          <p:spPr>
            <a:xfrm>
              <a:off x="1332633" y="2505857"/>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5"/>
            <p:cNvSpPr/>
            <p:nvPr/>
          </p:nvSpPr>
          <p:spPr>
            <a:xfrm>
              <a:off x="1216271" y="2037682"/>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5"/>
            <p:cNvSpPr/>
            <p:nvPr/>
          </p:nvSpPr>
          <p:spPr>
            <a:xfrm>
              <a:off x="1099508" y="1561507"/>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5"/>
            <p:cNvSpPr/>
            <p:nvPr/>
          </p:nvSpPr>
          <p:spPr>
            <a:xfrm>
              <a:off x="982908" y="1102157"/>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5"/>
            <p:cNvSpPr/>
            <p:nvPr/>
          </p:nvSpPr>
          <p:spPr>
            <a:xfrm>
              <a:off x="1449383" y="2973732"/>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5"/>
            <p:cNvSpPr/>
            <p:nvPr/>
          </p:nvSpPr>
          <p:spPr>
            <a:xfrm>
              <a:off x="1249249" y="738722"/>
              <a:ext cx="4057846" cy="3689340"/>
            </a:xfrm>
            <a:custGeom>
              <a:avLst/>
              <a:gdLst/>
              <a:ahLst/>
              <a:cxnLst/>
              <a:rect l="l" t="t" r="r" b="b"/>
              <a:pathLst>
                <a:path w="26327" h="23368" extrusionOk="0">
                  <a:moveTo>
                    <a:pt x="20344" y="1"/>
                  </a:moveTo>
                  <a:cubicBezTo>
                    <a:pt x="20281" y="1"/>
                    <a:pt x="20217" y="3"/>
                    <a:pt x="20153" y="8"/>
                  </a:cubicBezTo>
                  <a:cubicBezTo>
                    <a:pt x="20810" y="4619"/>
                    <a:pt x="21133" y="18976"/>
                    <a:pt x="0" y="20368"/>
                  </a:cubicBezTo>
                  <a:lnTo>
                    <a:pt x="315" y="21600"/>
                  </a:lnTo>
                  <a:cubicBezTo>
                    <a:pt x="586" y="22661"/>
                    <a:pt x="1541" y="23367"/>
                    <a:pt x="2588" y="23367"/>
                  </a:cubicBezTo>
                  <a:cubicBezTo>
                    <a:pt x="2780" y="23367"/>
                    <a:pt x="2975" y="23343"/>
                    <a:pt x="3169" y="23294"/>
                  </a:cubicBezTo>
                  <a:lnTo>
                    <a:pt x="24311" y="17897"/>
                  </a:lnTo>
                  <a:cubicBezTo>
                    <a:pt x="25569" y="17575"/>
                    <a:pt x="26327" y="16297"/>
                    <a:pt x="26006" y="15040"/>
                  </a:cubicBezTo>
                  <a:lnTo>
                    <a:pt x="22616" y="1766"/>
                  </a:lnTo>
                  <a:cubicBezTo>
                    <a:pt x="22345" y="705"/>
                    <a:pt x="21391" y="1"/>
                    <a:pt x="20344" y="1"/>
                  </a:cubicBezTo>
                  <a:close/>
                </a:path>
              </a:pathLst>
            </a:custGeom>
            <a:solidFill>
              <a:schemeClr val="dk1">
                <a:alpha val="589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5"/>
            <p:cNvSpPr/>
            <p:nvPr/>
          </p:nvSpPr>
          <p:spPr>
            <a:xfrm>
              <a:off x="2004797" y="666256"/>
              <a:ext cx="1153528" cy="334548"/>
            </a:xfrm>
            <a:custGeom>
              <a:avLst/>
              <a:gdLst/>
              <a:ahLst/>
              <a:cxnLst/>
              <a:rect l="l" t="t" r="r" b="b"/>
              <a:pathLst>
                <a:path w="7484" h="2119" extrusionOk="0">
                  <a:moveTo>
                    <a:pt x="7427" y="0"/>
                  </a:moveTo>
                  <a:lnTo>
                    <a:pt x="1" y="1897"/>
                  </a:lnTo>
                  <a:lnTo>
                    <a:pt x="57" y="2119"/>
                  </a:lnTo>
                  <a:lnTo>
                    <a:pt x="7484" y="221"/>
                  </a:lnTo>
                  <a:lnTo>
                    <a:pt x="74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5"/>
            <p:cNvSpPr/>
            <p:nvPr/>
          </p:nvSpPr>
          <p:spPr>
            <a:xfrm>
              <a:off x="1850975" y="529375"/>
              <a:ext cx="1513581" cy="829817"/>
            </a:xfrm>
            <a:custGeom>
              <a:avLst/>
              <a:gdLst/>
              <a:ahLst/>
              <a:cxnLst/>
              <a:rect l="l" t="t" r="r" b="b"/>
              <a:pathLst>
                <a:path w="9820" h="5256" extrusionOk="0">
                  <a:moveTo>
                    <a:pt x="9069" y="0"/>
                  </a:moveTo>
                  <a:lnTo>
                    <a:pt x="8248" y="212"/>
                  </a:lnTo>
                  <a:lnTo>
                    <a:pt x="822" y="2106"/>
                  </a:lnTo>
                  <a:lnTo>
                    <a:pt x="1" y="2317"/>
                  </a:lnTo>
                  <a:lnTo>
                    <a:pt x="170" y="2981"/>
                  </a:lnTo>
                  <a:lnTo>
                    <a:pt x="226" y="3202"/>
                  </a:lnTo>
                  <a:lnTo>
                    <a:pt x="694" y="5034"/>
                  </a:lnTo>
                  <a:lnTo>
                    <a:pt x="751" y="5256"/>
                  </a:lnTo>
                  <a:lnTo>
                    <a:pt x="1572" y="5045"/>
                  </a:lnTo>
                  <a:lnTo>
                    <a:pt x="1516" y="4824"/>
                  </a:lnTo>
                  <a:lnTo>
                    <a:pt x="1049" y="2991"/>
                  </a:lnTo>
                  <a:lnTo>
                    <a:pt x="991" y="2771"/>
                  </a:lnTo>
                  <a:lnTo>
                    <a:pt x="8418" y="875"/>
                  </a:lnTo>
                  <a:lnTo>
                    <a:pt x="8473" y="1097"/>
                  </a:lnTo>
                  <a:lnTo>
                    <a:pt x="8942" y="2928"/>
                  </a:lnTo>
                  <a:lnTo>
                    <a:pt x="8999" y="3150"/>
                  </a:lnTo>
                  <a:lnTo>
                    <a:pt x="9820" y="2939"/>
                  </a:lnTo>
                  <a:lnTo>
                    <a:pt x="9763" y="2718"/>
                  </a:lnTo>
                  <a:lnTo>
                    <a:pt x="9296" y="885"/>
                  </a:lnTo>
                  <a:lnTo>
                    <a:pt x="9240" y="665"/>
                  </a:lnTo>
                  <a:lnTo>
                    <a:pt x="9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5"/>
            <p:cNvSpPr/>
            <p:nvPr/>
          </p:nvSpPr>
          <p:spPr>
            <a:xfrm>
              <a:off x="1947306" y="1248986"/>
              <a:ext cx="135482" cy="68204"/>
            </a:xfrm>
            <a:custGeom>
              <a:avLst/>
              <a:gdLst/>
              <a:ahLst/>
              <a:cxnLst/>
              <a:rect l="l" t="t" r="r" b="b"/>
              <a:pathLst>
                <a:path w="879" h="432" extrusionOk="0">
                  <a:moveTo>
                    <a:pt x="822" y="1"/>
                  </a:moveTo>
                  <a:lnTo>
                    <a:pt x="1" y="211"/>
                  </a:lnTo>
                  <a:lnTo>
                    <a:pt x="57" y="431"/>
                  </a:lnTo>
                  <a:lnTo>
                    <a:pt x="878" y="222"/>
                  </a:lnTo>
                  <a:lnTo>
                    <a:pt x="8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5"/>
            <p:cNvSpPr/>
            <p:nvPr/>
          </p:nvSpPr>
          <p:spPr>
            <a:xfrm>
              <a:off x="3218884" y="917914"/>
              <a:ext cx="135328" cy="68204"/>
            </a:xfrm>
            <a:custGeom>
              <a:avLst/>
              <a:gdLst/>
              <a:ahLst/>
              <a:cxnLst/>
              <a:rect l="l" t="t" r="r" b="b"/>
              <a:pathLst>
                <a:path w="878" h="432" extrusionOk="0">
                  <a:moveTo>
                    <a:pt x="821" y="0"/>
                  </a:moveTo>
                  <a:lnTo>
                    <a:pt x="0" y="210"/>
                  </a:lnTo>
                  <a:lnTo>
                    <a:pt x="57" y="431"/>
                  </a:lnTo>
                  <a:lnTo>
                    <a:pt x="878" y="221"/>
                  </a:lnTo>
                  <a:lnTo>
                    <a:pt x="8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5"/>
            <p:cNvSpPr/>
            <p:nvPr/>
          </p:nvSpPr>
          <p:spPr>
            <a:xfrm>
              <a:off x="3834328" y="798716"/>
              <a:ext cx="974117" cy="2885099"/>
            </a:xfrm>
            <a:custGeom>
              <a:avLst/>
              <a:gdLst/>
              <a:ahLst/>
              <a:cxnLst/>
              <a:rect l="l" t="t" r="r" b="b"/>
              <a:pathLst>
                <a:path w="6320" h="18274" extrusionOk="0">
                  <a:moveTo>
                    <a:pt x="1769" y="0"/>
                  </a:moveTo>
                  <a:lnTo>
                    <a:pt x="0" y="453"/>
                  </a:lnTo>
                  <a:lnTo>
                    <a:pt x="4551" y="18274"/>
                  </a:lnTo>
                  <a:lnTo>
                    <a:pt x="6320" y="17823"/>
                  </a:lnTo>
                  <a:lnTo>
                    <a:pt x="17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5"/>
            <p:cNvSpPr/>
            <p:nvPr/>
          </p:nvSpPr>
          <p:spPr>
            <a:xfrm>
              <a:off x="4280999" y="2213781"/>
              <a:ext cx="87547" cy="81150"/>
            </a:xfrm>
            <a:custGeom>
              <a:avLst/>
              <a:gdLst/>
              <a:ahLst/>
              <a:cxnLst/>
              <a:rect l="l" t="t" r="r" b="b"/>
              <a:pathLst>
                <a:path w="568" h="514" extrusionOk="0">
                  <a:moveTo>
                    <a:pt x="285" y="0"/>
                  </a:moveTo>
                  <a:cubicBezTo>
                    <a:pt x="264" y="0"/>
                    <a:pt x="242" y="3"/>
                    <a:pt x="221" y="9"/>
                  </a:cubicBezTo>
                  <a:cubicBezTo>
                    <a:pt x="83" y="43"/>
                    <a:pt x="0" y="184"/>
                    <a:pt x="35" y="320"/>
                  </a:cubicBezTo>
                  <a:cubicBezTo>
                    <a:pt x="64" y="436"/>
                    <a:pt x="169" y="514"/>
                    <a:pt x="283" y="514"/>
                  </a:cubicBezTo>
                  <a:cubicBezTo>
                    <a:pt x="304" y="514"/>
                    <a:pt x="325" y="511"/>
                    <a:pt x="347" y="506"/>
                  </a:cubicBezTo>
                  <a:cubicBezTo>
                    <a:pt x="484" y="471"/>
                    <a:pt x="567" y="331"/>
                    <a:pt x="532" y="194"/>
                  </a:cubicBezTo>
                  <a:cubicBezTo>
                    <a:pt x="502" y="78"/>
                    <a:pt x="398" y="0"/>
                    <a:pt x="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5"/>
            <p:cNvSpPr/>
            <p:nvPr/>
          </p:nvSpPr>
          <p:spPr>
            <a:xfrm>
              <a:off x="4035931" y="1908286"/>
              <a:ext cx="571677" cy="667201"/>
            </a:xfrm>
            <a:custGeom>
              <a:avLst/>
              <a:gdLst/>
              <a:ahLst/>
              <a:cxnLst/>
              <a:rect l="l" t="t" r="r" b="b"/>
              <a:pathLst>
                <a:path w="3709" h="4226" extrusionOk="0">
                  <a:moveTo>
                    <a:pt x="2568" y="546"/>
                  </a:moveTo>
                  <a:lnTo>
                    <a:pt x="3232" y="3150"/>
                  </a:lnTo>
                  <a:lnTo>
                    <a:pt x="3166" y="3165"/>
                  </a:lnTo>
                  <a:lnTo>
                    <a:pt x="1142" y="3682"/>
                  </a:lnTo>
                  <a:lnTo>
                    <a:pt x="478" y="1077"/>
                  </a:lnTo>
                  <a:lnTo>
                    <a:pt x="1354" y="853"/>
                  </a:lnTo>
                  <a:lnTo>
                    <a:pt x="1420" y="837"/>
                  </a:lnTo>
                  <a:lnTo>
                    <a:pt x="1763" y="2179"/>
                  </a:lnTo>
                  <a:cubicBezTo>
                    <a:pt x="1774" y="2223"/>
                    <a:pt x="1813" y="2247"/>
                    <a:pt x="1856" y="2252"/>
                  </a:cubicBezTo>
                  <a:cubicBezTo>
                    <a:pt x="1866" y="2253"/>
                    <a:pt x="1875" y="2258"/>
                    <a:pt x="1886" y="2258"/>
                  </a:cubicBezTo>
                  <a:cubicBezTo>
                    <a:pt x="1888" y="2258"/>
                    <a:pt x="1890" y="2258"/>
                    <a:pt x="1892" y="2257"/>
                  </a:cubicBezTo>
                  <a:cubicBezTo>
                    <a:pt x="1949" y="2242"/>
                    <a:pt x="1982" y="2185"/>
                    <a:pt x="1968" y="2127"/>
                  </a:cubicBezTo>
                  <a:lnTo>
                    <a:pt x="1625" y="786"/>
                  </a:lnTo>
                  <a:lnTo>
                    <a:pt x="2502" y="562"/>
                  </a:lnTo>
                  <a:lnTo>
                    <a:pt x="2568" y="546"/>
                  </a:lnTo>
                  <a:close/>
                  <a:moveTo>
                    <a:pt x="2813" y="0"/>
                  </a:moveTo>
                  <a:lnTo>
                    <a:pt x="2747" y="17"/>
                  </a:lnTo>
                  <a:lnTo>
                    <a:pt x="0" y="719"/>
                  </a:lnTo>
                  <a:lnTo>
                    <a:pt x="896" y="4225"/>
                  </a:lnTo>
                  <a:lnTo>
                    <a:pt x="3643" y="3524"/>
                  </a:lnTo>
                  <a:lnTo>
                    <a:pt x="3709" y="3508"/>
                  </a:lnTo>
                  <a:lnTo>
                    <a:pt x="2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5"/>
            <p:cNvSpPr/>
            <p:nvPr/>
          </p:nvSpPr>
          <p:spPr>
            <a:xfrm>
              <a:off x="4253718" y="2482491"/>
              <a:ext cx="279750" cy="97728"/>
            </a:xfrm>
            <a:custGeom>
              <a:avLst/>
              <a:gdLst/>
              <a:ahLst/>
              <a:cxnLst/>
              <a:rect l="l" t="t" r="r" b="b"/>
              <a:pathLst>
                <a:path w="1815" h="619" extrusionOk="0">
                  <a:moveTo>
                    <a:pt x="1772" y="1"/>
                  </a:moveTo>
                  <a:lnTo>
                    <a:pt x="0" y="453"/>
                  </a:lnTo>
                  <a:lnTo>
                    <a:pt x="43" y="618"/>
                  </a:lnTo>
                  <a:lnTo>
                    <a:pt x="1815" y="166"/>
                  </a:lnTo>
                  <a:lnTo>
                    <a:pt x="17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5"/>
            <p:cNvSpPr/>
            <p:nvPr/>
          </p:nvSpPr>
          <p:spPr>
            <a:xfrm>
              <a:off x="1223509" y="1481699"/>
              <a:ext cx="974272" cy="2885257"/>
            </a:xfrm>
            <a:custGeom>
              <a:avLst/>
              <a:gdLst/>
              <a:ahLst/>
              <a:cxnLst/>
              <a:rect l="l" t="t" r="r" b="b"/>
              <a:pathLst>
                <a:path w="6321" h="18275" extrusionOk="0">
                  <a:moveTo>
                    <a:pt x="1770" y="0"/>
                  </a:moveTo>
                  <a:lnTo>
                    <a:pt x="1" y="452"/>
                  </a:lnTo>
                  <a:lnTo>
                    <a:pt x="4552" y="18274"/>
                  </a:lnTo>
                  <a:lnTo>
                    <a:pt x="6321" y="17822"/>
                  </a:lnTo>
                  <a:lnTo>
                    <a:pt x="1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5"/>
            <p:cNvSpPr/>
            <p:nvPr/>
          </p:nvSpPr>
          <p:spPr>
            <a:xfrm>
              <a:off x="1670179" y="2896448"/>
              <a:ext cx="87547" cy="81308"/>
            </a:xfrm>
            <a:custGeom>
              <a:avLst/>
              <a:gdLst/>
              <a:ahLst/>
              <a:cxnLst/>
              <a:rect l="l" t="t" r="r" b="b"/>
              <a:pathLst>
                <a:path w="568" h="515" extrusionOk="0">
                  <a:moveTo>
                    <a:pt x="286" y="1"/>
                  </a:moveTo>
                  <a:cubicBezTo>
                    <a:pt x="264" y="1"/>
                    <a:pt x="242" y="4"/>
                    <a:pt x="221" y="9"/>
                  </a:cubicBezTo>
                  <a:cubicBezTo>
                    <a:pt x="84" y="45"/>
                    <a:pt x="1" y="184"/>
                    <a:pt x="36" y="322"/>
                  </a:cubicBezTo>
                  <a:cubicBezTo>
                    <a:pt x="65" y="437"/>
                    <a:pt x="169" y="514"/>
                    <a:pt x="284" y="514"/>
                  </a:cubicBezTo>
                  <a:cubicBezTo>
                    <a:pt x="305" y="514"/>
                    <a:pt x="326" y="512"/>
                    <a:pt x="348" y="506"/>
                  </a:cubicBezTo>
                  <a:cubicBezTo>
                    <a:pt x="485" y="472"/>
                    <a:pt x="567" y="332"/>
                    <a:pt x="533" y="195"/>
                  </a:cubicBezTo>
                  <a:cubicBezTo>
                    <a:pt x="503" y="78"/>
                    <a:pt x="400"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5"/>
            <p:cNvSpPr/>
            <p:nvPr/>
          </p:nvSpPr>
          <p:spPr>
            <a:xfrm>
              <a:off x="1425266" y="2591111"/>
              <a:ext cx="571523" cy="667043"/>
            </a:xfrm>
            <a:custGeom>
              <a:avLst/>
              <a:gdLst/>
              <a:ahLst/>
              <a:cxnLst/>
              <a:rect l="l" t="t" r="r" b="b"/>
              <a:pathLst>
                <a:path w="3708" h="4225" extrusionOk="0">
                  <a:moveTo>
                    <a:pt x="2566" y="546"/>
                  </a:moveTo>
                  <a:lnTo>
                    <a:pt x="3231" y="3149"/>
                  </a:lnTo>
                  <a:lnTo>
                    <a:pt x="3166" y="3164"/>
                  </a:lnTo>
                  <a:lnTo>
                    <a:pt x="1142" y="3681"/>
                  </a:lnTo>
                  <a:lnTo>
                    <a:pt x="477" y="1078"/>
                  </a:lnTo>
                  <a:lnTo>
                    <a:pt x="1354" y="854"/>
                  </a:lnTo>
                  <a:lnTo>
                    <a:pt x="1419" y="838"/>
                  </a:lnTo>
                  <a:lnTo>
                    <a:pt x="1762" y="2179"/>
                  </a:lnTo>
                  <a:cubicBezTo>
                    <a:pt x="1772" y="2224"/>
                    <a:pt x="1813" y="2246"/>
                    <a:pt x="1855" y="2252"/>
                  </a:cubicBezTo>
                  <a:cubicBezTo>
                    <a:pt x="1866" y="2252"/>
                    <a:pt x="1875" y="2257"/>
                    <a:pt x="1886" y="2257"/>
                  </a:cubicBezTo>
                  <a:cubicBezTo>
                    <a:pt x="1888" y="2257"/>
                    <a:pt x="1890" y="2257"/>
                    <a:pt x="1892" y="2257"/>
                  </a:cubicBezTo>
                  <a:cubicBezTo>
                    <a:pt x="1948" y="2242"/>
                    <a:pt x="1982" y="2184"/>
                    <a:pt x="1967" y="2128"/>
                  </a:cubicBezTo>
                  <a:lnTo>
                    <a:pt x="1625" y="785"/>
                  </a:lnTo>
                  <a:lnTo>
                    <a:pt x="2501" y="562"/>
                  </a:lnTo>
                  <a:lnTo>
                    <a:pt x="2566" y="546"/>
                  </a:lnTo>
                  <a:close/>
                  <a:moveTo>
                    <a:pt x="2812" y="1"/>
                  </a:moveTo>
                  <a:lnTo>
                    <a:pt x="2747" y="17"/>
                  </a:lnTo>
                  <a:lnTo>
                    <a:pt x="0" y="717"/>
                  </a:lnTo>
                  <a:lnTo>
                    <a:pt x="896" y="4224"/>
                  </a:lnTo>
                  <a:lnTo>
                    <a:pt x="3642" y="3522"/>
                  </a:lnTo>
                  <a:lnTo>
                    <a:pt x="3708" y="3506"/>
                  </a:lnTo>
                  <a:lnTo>
                    <a:pt x="28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5"/>
            <p:cNvSpPr/>
            <p:nvPr/>
          </p:nvSpPr>
          <p:spPr>
            <a:xfrm>
              <a:off x="1643207" y="3165315"/>
              <a:ext cx="279596" cy="97570"/>
            </a:xfrm>
            <a:custGeom>
              <a:avLst/>
              <a:gdLst/>
              <a:ahLst/>
              <a:cxnLst/>
              <a:rect l="l" t="t" r="r" b="b"/>
              <a:pathLst>
                <a:path w="1814" h="618" extrusionOk="0">
                  <a:moveTo>
                    <a:pt x="1771" y="1"/>
                  </a:moveTo>
                  <a:lnTo>
                    <a:pt x="0" y="453"/>
                  </a:lnTo>
                  <a:lnTo>
                    <a:pt x="42" y="618"/>
                  </a:lnTo>
                  <a:lnTo>
                    <a:pt x="1814" y="166"/>
                  </a:lnTo>
                  <a:lnTo>
                    <a:pt x="177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5"/>
            <p:cNvSpPr/>
            <p:nvPr/>
          </p:nvSpPr>
          <p:spPr>
            <a:xfrm>
              <a:off x="1908311" y="1270615"/>
              <a:ext cx="241680" cy="102780"/>
            </a:xfrm>
            <a:custGeom>
              <a:avLst/>
              <a:gdLst/>
              <a:ahLst/>
              <a:cxnLst/>
              <a:rect l="l" t="t" r="r" b="b"/>
              <a:pathLst>
                <a:path w="1568" h="651" extrusionOk="0">
                  <a:moveTo>
                    <a:pt x="1500" y="0"/>
                  </a:moveTo>
                  <a:lnTo>
                    <a:pt x="1537" y="146"/>
                  </a:lnTo>
                  <a:lnTo>
                    <a:pt x="1" y="540"/>
                  </a:lnTo>
                  <a:lnTo>
                    <a:pt x="29" y="651"/>
                  </a:lnTo>
                  <a:lnTo>
                    <a:pt x="1567" y="258"/>
                  </a:lnTo>
                  <a:lnTo>
                    <a:pt x="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5"/>
            <p:cNvSpPr/>
            <p:nvPr/>
          </p:nvSpPr>
          <p:spPr>
            <a:xfrm>
              <a:off x="1902146" y="1270141"/>
              <a:ext cx="242913" cy="85413"/>
            </a:xfrm>
            <a:custGeom>
              <a:avLst/>
              <a:gdLst/>
              <a:ahLst/>
              <a:cxnLst/>
              <a:rect l="l" t="t" r="r" b="b"/>
              <a:pathLst>
                <a:path w="1576" h="541" extrusionOk="0">
                  <a:moveTo>
                    <a:pt x="1538" y="1"/>
                  </a:moveTo>
                  <a:lnTo>
                    <a:pt x="0" y="393"/>
                  </a:lnTo>
                  <a:lnTo>
                    <a:pt x="38" y="541"/>
                  </a:lnTo>
                  <a:lnTo>
                    <a:pt x="1575" y="148"/>
                  </a:lnTo>
                  <a:lnTo>
                    <a:pt x="15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5"/>
            <p:cNvSpPr/>
            <p:nvPr/>
          </p:nvSpPr>
          <p:spPr>
            <a:xfrm>
              <a:off x="3178502" y="938281"/>
              <a:ext cx="241526" cy="102938"/>
            </a:xfrm>
            <a:custGeom>
              <a:avLst/>
              <a:gdLst/>
              <a:ahLst/>
              <a:cxnLst/>
              <a:rect l="l" t="t" r="r" b="b"/>
              <a:pathLst>
                <a:path w="1567" h="652" extrusionOk="0">
                  <a:moveTo>
                    <a:pt x="1501" y="0"/>
                  </a:moveTo>
                  <a:lnTo>
                    <a:pt x="1538" y="149"/>
                  </a:lnTo>
                  <a:lnTo>
                    <a:pt x="1538" y="149"/>
                  </a:lnTo>
                  <a:lnTo>
                    <a:pt x="1538" y="149"/>
                  </a:lnTo>
                  <a:lnTo>
                    <a:pt x="1501" y="0"/>
                  </a:lnTo>
                  <a:close/>
                  <a:moveTo>
                    <a:pt x="1538" y="149"/>
                  </a:moveTo>
                  <a:lnTo>
                    <a:pt x="1" y="540"/>
                  </a:lnTo>
                  <a:lnTo>
                    <a:pt x="30" y="652"/>
                  </a:lnTo>
                  <a:lnTo>
                    <a:pt x="1566" y="261"/>
                  </a:lnTo>
                  <a:lnTo>
                    <a:pt x="1538" y="14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5"/>
            <p:cNvSpPr/>
            <p:nvPr/>
          </p:nvSpPr>
          <p:spPr>
            <a:xfrm>
              <a:off x="3172645" y="937807"/>
              <a:ext cx="243067" cy="85413"/>
            </a:xfrm>
            <a:custGeom>
              <a:avLst/>
              <a:gdLst/>
              <a:ahLst/>
              <a:cxnLst/>
              <a:rect l="l" t="t" r="r" b="b"/>
              <a:pathLst>
                <a:path w="1577" h="541" extrusionOk="0">
                  <a:moveTo>
                    <a:pt x="1538" y="0"/>
                  </a:moveTo>
                  <a:lnTo>
                    <a:pt x="0" y="394"/>
                  </a:lnTo>
                  <a:lnTo>
                    <a:pt x="38" y="541"/>
                  </a:lnTo>
                  <a:lnTo>
                    <a:pt x="1576" y="147"/>
                  </a:lnTo>
                  <a:lnTo>
                    <a:pt x="15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8" name="Google Shape;2518;p35"/>
          <p:cNvSpPr/>
          <p:nvPr/>
        </p:nvSpPr>
        <p:spPr>
          <a:xfrm rot="-1388564">
            <a:off x="1508706" y="-887063"/>
            <a:ext cx="3024988" cy="1817020"/>
          </a:xfrm>
          <a:custGeom>
            <a:avLst/>
            <a:gdLst/>
            <a:ahLst/>
            <a:cxnLst/>
            <a:rect l="l" t="t" r="r" b="b"/>
            <a:pathLst>
              <a:path w="43197" h="25948" fill="none" extrusionOk="0">
                <a:moveTo>
                  <a:pt x="2642" y="0"/>
                </a:moveTo>
                <a:cubicBezTo>
                  <a:pt x="2642" y="0"/>
                  <a:pt x="0" y="7192"/>
                  <a:pt x="5885" y="12347"/>
                </a:cubicBezTo>
                <a:cubicBezTo>
                  <a:pt x="10249" y="16168"/>
                  <a:pt x="20454" y="13429"/>
                  <a:pt x="18652" y="10311"/>
                </a:cubicBezTo>
                <a:cubicBezTo>
                  <a:pt x="16851" y="7190"/>
                  <a:pt x="14020" y="15272"/>
                  <a:pt x="17099" y="19675"/>
                </a:cubicBezTo>
                <a:cubicBezTo>
                  <a:pt x="21244" y="25602"/>
                  <a:pt x="37533" y="25947"/>
                  <a:pt x="43196" y="4539"/>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5"/>
          <p:cNvSpPr/>
          <p:nvPr/>
        </p:nvSpPr>
        <p:spPr>
          <a:xfrm rot="-9572211" flipH="1">
            <a:off x="4590630" y="4189016"/>
            <a:ext cx="3025044" cy="1817052"/>
          </a:xfrm>
          <a:custGeom>
            <a:avLst/>
            <a:gdLst/>
            <a:ahLst/>
            <a:cxnLst/>
            <a:rect l="l" t="t" r="r" b="b"/>
            <a:pathLst>
              <a:path w="43197" h="25948" fill="none" extrusionOk="0">
                <a:moveTo>
                  <a:pt x="2642" y="0"/>
                </a:moveTo>
                <a:cubicBezTo>
                  <a:pt x="2642" y="0"/>
                  <a:pt x="0" y="7192"/>
                  <a:pt x="5885" y="12347"/>
                </a:cubicBezTo>
                <a:cubicBezTo>
                  <a:pt x="10249" y="16168"/>
                  <a:pt x="20454" y="13429"/>
                  <a:pt x="18652" y="10311"/>
                </a:cubicBezTo>
                <a:cubicBezTo>
                  <a:pt x="16851" y="7190"/>
                  <a:pt x="14020" y="15272"/>
                  <a:pt x="17099" y="19675"/>
                </a:cubicBezTo>
                <a:cubicBezTo>
                  <a:pt x="21244" y="25602"/>
                  <a:pt x="37533" y="25947"/>
                  <a:pt x="43196" y="4539"/>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0" name="Google Shape;2520;p35"/>
          <p:cNvGrpSpPr/>
          <p:nvPr/>
        </p:nvGrpSpPr>
        <p:grpSpPr>
          <a:xfrm>
            <a:off x="8166971" y="-476033"/>
            <a:ext cx="1243062" cy="1150074"/>
            <a:chOff x="940201" y="467822"/>
            <a:chExt cx="4254149" cy="3935914"/>
          </a:xfrm>
        </p:grpSpPr>
        <p:sp>
          <p:nvSpPr>
            <p:cNvPr id="2521" name="Google Shape;2521;p35"/>
            <p:cNvSpPr/>
            <p:nvPr/>
          </p:nvSpPr>
          <p:spPr>
            <a:xfrm>
              <a:off x="940201" y="467822"/>
              <a:ext cx="4254149" cy="3935914"/>
            </a:xfrm>
            <a:custGeom>
              <a:avLst/>
              <a:gdLst/>
              <a:ahLst/>
              <a:cxnLst/>
              <a:rect l="l" t="t" r="r" b="b"/>
              <a:pathLst>
                <a:path w="22181" h="20522" extrusionOk="0">
                  <a:moveTo>
                    <a:pt x="17086" y="684"/>
                  </a:moveTo>
                  <a:cubicBezTo>
                    <a:pt x="17230" y="684"/>
                    <a:pt x="17376" y="723"/>
                    <a:pt x="17508" y="803"/>
                  </a:cubicBezTo>
                  <a:cubicBezTo>
                    <a:pt x="17888" y="1037"/>
                    <a:pt x="18006" y="1534"/>
                    <a:pt x="17773" y="1915"/>
                  </a:cubicBezTo>
                  <a:cubicBezTo>
                    <a:pt x="17621" y="2163"/>
                    <a:pt x="17356" y="2300"/>
                    <a:pt x="17084" y="2300"/>
                  </a:cubicBezTo>
                  <a:cubicBezTo>
                    <a:pt x="16940" y="2300"/>
                    <a:pt x="16794" y="2262"/>
                    <a:pt x="16662" y="2181"/>
                  </a:cubicBezTo>
                  <a:cubicBezTo>
                    <a:pt x="16282" y="1946"/>
                    <a:pt x="16162" y="1448"/>
                    <a:pt x="16396" y="1069"/>
                  </a:cubicBezTo>
                  <a:cubicBezTo>
                    <a:pt x="16549" y="821"/>
                    <a:pt x="16814" y="684"/>
                    <a:pt x="17086" y="684"/>
                  </a:cubicBezTo>
                  <a:close/>
                  <a:moveTo>
                    <a:pt x="17085" y="0"/>
                  </a:moveTo>
                  <a:cubicBezTo>
                    <a:pt x="16585" y="0"/>
                    <a:pt x="16096" y="253"/>
                    <a:pt x="15814" y="711"/>
                  </a:cubicBezTo>
                  <a:cubicBezTo>
                    <a:pt x="15563" y="1121"/>
                    <a:pt x="15534" y="1603"/>
                    <a:pt x="15693" y="2022"/>
                  </a:cubicBezTo>
                  <a:cubicBezTo>
                    <a:pt x="14261" y="1278"/>
                    <a:pt x="12717" y="922"/>
                    <a:pt x="11190" y="922"/>
                  </a:cubicBezTo>
                  <a:cubicBezTo>
                    <a:pt x="7899" y="922"/>
                    <a:pt x="4686" y="2578"/>
                    <a:pt x="2835" y="5587"/>
                  </a:cubicBezTo>
                  <a:cubicBezTo>
                    <a:pt x="1" y="10198"/>
                    <a:pt x="1440" y="16234"/>
                    <a:pt x="6052" y="19068"/>
                  </a:cubicBezTo>
                  <a:cubicBezTo>
                    <a:pt x="7653" y="20052"/>
                    <a:pt x="9425" y="20521"/>
                    <a:pt x="11176" y="20521"/>
                  </a:cubicBezTo>
                  <a:cubicBezTo>
                    <a:pt x="14468" y="20521"/>
                    <a:pt x="17682" y="18863"/>
                    <a:pt x="19532" y="15852"/>
                  </a:cubicBezTo>
                  <a:cubicBezTo>
                    <a:pt x="22181" y="11549"/>
                    <a:pt x="21099" y="6000"/>
                    <a:pt x="17190" y="2976"/>
                  </a:cubicBezTo>
                  <a:cubicBezTo>
                    <a:pt x="17652" y="2943"/>
                    <a:pt x="18092" y="2696"/>
                    <a:pt x="18353" y="2272"/>
                  </a:cubicBezTo>
                  <a:cubicBezTo>
                    <a:pt x="18784" y="1570"/>
                    <a:pt x="18565" y="653"/>
                    <a:pt x="17863" y="221"/>
                  </a:cubicBezTo>
                  <a:cubicBezTo>
                    <a:pt x="17620" y="72"/>
                    <a:pt x="17351" y="0"/>
                    <a:pt x="170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5"/>
            <p:cNvSpPr/>
            <p:nvPr/>
          </p:nvSpPr>
          <p:spPr>
            <a:xfrm>
              <a:off x="1535713" y="1599007"/>
              <a:ext cx="3226717" cy="2491160"/>
            </a:xfrm>
            <a:custGeom>
              <a:avLst/>
              <a:gdLst/>
              <a:ahLst/>
              <a:cxnLst/>
              <a:rect l="l" t="t" r="r" b="b"/>
              <a:pathLst>
                <a:path w="16824" h="12989" extrusionOk="0">
                  <a:moveTo>
                    <a:pt x="14667" y="1"/>
                  </a:moveTo>
                  <a:lnTo>
                    <a:pt x="14667" y="1"/>
                  </a:lnTo>
                  <a:cubicBezTo>
                    <a:pt x="14928" y="1823"/>
                    <a:pt x="14579" y="3742"/>
                    <a:pt x="13541" y="5432"/>
                  </a:cubicBezTo>
                  <a:cubicBezTo>
                    <a:pt x="11999" y="7939"/>
                    <a:pt x="9321" y="9321"/>
                    <a:pt x="6579" y="9321"/>
                  </a:cubicBezTo>
                  <a:cubicBezTo>
                    <a:pt x="5121" y="9321"/>
                    <a:pt x="3645" y="8930"/>
                    <a:pt x="2312" y="8111"/>
                  </a:cubicBezTo>
                  <a:cubicBezTo>
                    <a:pt x="1382" y="7539"/>
                    <a:pt x="607" y="6810"/>
                    <a:pt x="1" y="5980"/>
                  </a:cubicBezTo>
                  <a:lnTo>
                    <a:pt x="1" y="5980"/>
                  </a:lnTo>
                  <a:cubicBezTo>
                    <a:pt x="335" y="8297"/>
                    <a:pt x="1655" y="10455"/>
                    <a:pt x="3806" y="11777"/>
                  </a:cubicBezTo>
                  <a:cubicBezTo>
                    <a:pt x="5139" y="12597"/>
                    <a:pt x="6616" y="12988"/>
                    <a:pt x="8074" y="12988"/>
                  </a:cubicBezTo>
                  <a:cubicBezTo>
                    <a:pt x="10816" y="12988"/>
                    <a:pt x="13493" y="11606"/>
                    <a:pt x="15035" y="9098"/>
                  </a:cubicBezTo>
                  <a:cubicBezTo>
                    <a:pt x="16824" y="6189"/>
                    <a:pt x="16566" y="2598"/>
                    <a:pt x="146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5"/>
            <p:cNvSpPr/>
            <p:nvPr/>
          </p:nvSpPr>
          <p:spPr>
            <a:xfrm>
              <a:off x="1485656" y="958233"/>
              <a:ext cx="2913136" cy="2428445"/>
            </a:xfrm>
            <a:custGeom>
              <a:avLst/>
              <a:gdLst/>
              <a:ahLst/>
              <a:cxnLst/>
              <a:rect l="l" t="t" r="r" b="b"/>
              <a:pathLst>
                <a:path w="15189" h="12662" extrusionOk="0">
                  <a:moveTo>
                    <a:pt x="8349" y="0"/>
                  </a:moveTo>
                  <a:cubicBezTo>
                    <a:pt x="5607" y="0"/>
                    <a:pt x="2929" y="1382"/>
                    <a:pt x="1388" y="3890"/>
                  </a:cubicBezTo>
                  <a:cubicBezTo>
                    <a:pt x="348" y="5580"/>
                    <a:pt x="1" y="7499"/>
                    <a:pt x="262" y="9321"/>
                  </a:cubicBezTo>
                  <a:cubicBezTo>
                    <a:pt x="870" y="10151"/>
                    <a:pt x="1643" y="10880"/>
                    <a:pt x="2573" y="11452"/>
                  </a:cubicBezTo>
                  <a:cubicBezTo>
                    <a:pt x="3906" y="12271"/>
                    <a:pt x="5382" y="12662"/>
                    <a:pt x="6840" y="12662"/>
                  </a:cubicBezTo>
                  <a:cubicBezTo>
                    <a:pt x="9582" y="12662"/>
                    <a:pt x="12260" y="11281"/>
                    <a:pt x="13802" y="8773"/>
                  </a:cubicBezTo>
                  <a:cubicBezTo>
                    <a:pt x="14841" y="7083"/>
                    <a:pt x="15189" y="5164"/>
                    <a:pt x="14928" y="3342"/>
                  </a:cubicBezTo>
                  <a:cubicBezTo>
                    <a:pt x="14320" y="2511"/>
                    <a:pt x="13547" y="1783"/>
                    <a:pt x="12617" y="1211"/>
                  </a:cubicBezTo>
                  <a:cubicBezTo>
                    <a:pt x="11284" y="391"/>
                    <a:pt x="9807" y="0"/>
                    <a:pt x="83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5"/>
            <p:cNvSpPr/>
            <p:nvPr/>
          </p:nvSpPr>
          <p:spPr>
            <a:xfrm>
              <a:off x="2888995" y="1738823"/>
              <a:ext cx="612202" cy="925003"/>
            </a:xfrm>
            <a:custGeom>
              <a:avLst/>
              <a:gdLst/>
              <a:ahLst/>
              <a:cxnLst/>
              <a:rect l="l" t="t" r="r" b="b"/>
              <a:pathLst>
                <a:path w="3192" h="4823" extrusionOk="0">
                  <a:moveTo>
                    <a:pt x="3191" y="0"/>
                  </a:moveTo>
                  <a:lnTo>
                    <a:pt x="125" y="4171"/>
                  </a:lnTo>
                  <a:cubicBezTo>
                    <a:pt x="0" y="4373"/>
                    <a:pt x="63" y="4636"/>
                    <a:pt x="264" y="4759"/>
                  </a:cubicBezTo>
                  <a:cubicBezTo>
                    <a:pt x="335" y="4802"/>
                    <a:pt x="412" y="4823"/>
                    <a:pt x="489" y="4823"/>
                  </a:cubicBezTo>
                  <a:cubicBezTo>
                    <a:pt x="632" y="4823"/>
                    <a:pt x="772" y="4750"/>
                    <a:pt x="852" y="4619"/>
                  </a:cubicBezTo>
                  <a:lnTo>
                    <a:pt x="3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5"/>
            <p:cNvSpPr/>
            <p:nvPr/>
          </p:nvSpPr>
          <p:spPr>
            <a:xfrm>
              <a:off x="2892447" y="2499660"/>
              <a:ext cx="312046" cy="1046598"/>
            </a:xfrm>
            <a:custGeom>
              <a:avLst/>
              <a:gdLst/>
              <a:ahLst/>
              <a:cxnLst/>
              <a:rect l="l" t="t" r="r" b="b"/>
              <a:pathLst>
                <a:path w="1627" h="5457" extrusionOk="0">
                  <a:moveTo>
                    <a:pt x="471" y="0"/>
                  </a:moveTo>
                  <a:cubicBezTo>
                    <a:pt x="439" y="0"/>
                    <a:pt x="407" y="4"/>
                    <a:pt x="374" y="11"/>
                  </a:cubicBezTo>
                  <a:cubicBezTo>
                    <a:pt x="144" y="65"/>
                    <a:pt x="0" y="294"/>
                    <a:pt x="53" y="524"/>
                  </a:cubicBezTo>
                  <a:lnTo>
                    <a:pt x="1626" y="5457"/>
                  </a:lnTo>
                  <a:lnTo>
                    <a:pt x="887" y="332"/>
                  </a:lnTo>
                  <a:cubicBezTo>
                    <a:pt x="841" y="134"/>
                    <a:pt x="666"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5"/>
            <p:cNvSpPr/>
            <p:nvPr/>
          </p:nvSpPr>
          <p:spPr>
            <a:xfrm>
              <a:off x="2948642" y="2551827"/>
              <a:ext cx="68086" cy="59838"/>
            </a:xfrm>
            <a:custGeom>
              <a:avLst/>
              <a:gdLst/>
              <a:ahLst/>
              <a:cxnLst/>
              <a:rect l="l" t="t" r="r" b="b"/>
              <a:pathLst>
                <a:path w="355" h="312" extrusionOk="0">
                  <a:moveTo>
                    <a:pt x="178" y="1"/>
                  </a:moveTo>
                  <a:cubicBezTo>
                    <a:pt x="126" y="1"/>
                    <a:pt x="75" y="27"/>
                    <a:pt x="45" y="75"/>
                  </a:cubicBezTo>
                  <a:cubicBezTo>
                    <a:pt x="0" y="149"/>
                    <a:pt x="23" y="243"/>
                    <a:pt x="96" y="288"/>
                  </a:cubicBezTo>
                  <a:cubicBezTo>
                    <a:pt x="122" y="304"/>
                    <a:pt x="150" y="311"/>
                    <a:pt x="178" y="311"/>
                  </a:cubicBezTo>
                  <a:cubicBezTo>
                    <a:pt x="229" y="311"/>
                    <a:pt x="280" y="285"/>
                    <a:pt x="310" y="237"/>
                  </a:cubicBezTo>
                  <a:cubicBezTo>
                    <a:pt x="354" y="165"/>
                    <a:pt x="332" y="69"/>
                    <a:pt x="258" y="24"/>
                  </a:cubicBezTo>
                  <a:cubicBezTo>
                    <a:pt x="233" y="8"/>
                    <a:pt x="205" y="1"/>
                    <a:pt x="1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5"/>
            <p:cNvSpPr/>
            <p:nvPr/>
          </p:nvSpPr>
          <p:spPr>
            <a:xfrm>
              <a:off x="1535713" y="1599007"/>
              <a:ext cx="3226717" cy="2491160"/>
            </a:xfrm>
            <a:custGeom>
              <a:avLst/>
              <a:gdLst/>
              <a:ahLst/>
              <a:cxnLst/>
              <a:rect l="l" t="t" r="r" b="b"/>
              <a:pathLst>
                <a:path w="16824" h="12989" extrusionOk="0">
                  <a:moveTo>
                    <a:pt x="14667" y="1"/>
                  </a:moveTo>
                  <a:lnTo>
                    <a:pt x="14667" y="1"/>
                  </a:lnTo>
                  <a:cubicBezTo>
                    <a:pt x="14928" y="1823"/>
                    <a:pt x="14579" y="3742"/>
                    <a:pt x="13541" y="5432"/>
                  </a:cubicBezTo>
                  <a:cubicBezTo>
                    <a:pt x="11999" y="7939"/>
                    <a:pt x="9321" y="9321"/>
                    <a:pt x="6579" y="9321"/>
                  </a:cubicBezTo>
                  <a:cubicBezTo>
                    <a:pt x="5121" y="9321"/>
                    <a:pt x="3645" y="8930"/>
                    <a:pt x="2312" y="8111"/>
                  </a:cubicBezTo>
                  <a:cubicBezTo>
                    <a:pt x="1382" y="7539"/>
                    <a:pt x="607" y="6810"/>
                    <a:pt x="1" y="5980"/>
                  </a:cubicBezTo>
                  <a:lnTo>
                    <a:pt x="1" y="5980"/>
                  </a:lnTo>
                  <a:cubicBezTo>
                    <a:pt x="335" y="8297"/>
                    <a:pt x="1655" y="10455"/>
                    <a:pt x="3806" y="11777"/>
                  </a:cubicBezTo>
                  <a:cubicBezTo>
                    <a:pt x="5139" y="12597"/>
                    <a:pt x="6616" y="12988"/>
                    <a:pt x="8074" y="12988"/>
                  </a:cubicBezTo>
                  <a:cubicBezTo>
                    <a:pt x="10816" y="12988"/>
                    <a:pt x="13493" y="11606"/>
                    <a:pt x="15035" y="9098"/>
                  </a:cubicBezTo>
                  <a:cubicBezTo>
                    <a:pt x="16824" y="6189"/>
                    <a:pt x="16566" y="2598"/>
                    <a:pt x="14667" y="1"/>
                  </a:cubicBezTo>
                  <a:close/>
                </a:path>
              </a:pathLst>
            </a:custGeom>
            <a:solidFill>
              <a:schemeClr val="lt1">
                <a:alpha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5"/>
            <p:cNvSpPr/>
            <p:nvPr/>
          </p:nvSpPr>
          <p:spPr>
            <a:xfrm>
              <a:off x="1621828" y="1098049"/>
              <a:ext cx="2989661" cy="2851917"/>
            </a:xfrm>
            <a:custGeom>
              <a:avLst/>
              <a:gdLst/>
              <a:ahLst/>
              <a:cxnLst/>
              <a:rect l="l" t="t" r="r" b="b"/>
              <a:pathLst>
                <a:path w="15588" h="14870" extrusionOk="0">
                  <a:moveTo>
                    <a:pt x="7618" y="230"/>
                  </a:moveTo>
                  <a:cubicBezTo>
                    <a:pt x="8229" y="230"/>
                    <a:pt x="8845" y="309"/>
                    <a:pt x="9453" y="468"/>
                  </a:cubicBezTo>
                  <a:cubicBezTo>
                    <a:pt x="10149" y="650"/>
                    <a:pt x="10805" y="929"/>
                    <a:pt x="11411" y="1305"/>
                  </a:cubicBezTo>
                  <a:lnTo>
                    <a:pt x="10572" y="2553"/>
                  </a:lnTo>
                  <a:lnTo>
                    <a:pt x="10763" y="2681"/>
                  </a:lnTo>
                  <a:lnTo>
                    <a:pt x="11604" y="1428"/>
                  </a:lnTo>
                  <a:cubicBezTo>
                    <a:pt x="11723" y="1507"/>
                    <a:pt x="11839" y="1587"/>
                    <a:pt x="11953" y="1673"/>
                  </a:cubicBezTo>
                  <a:cubicBezTo>
                    <a:pt x="14303" y="3437"/>
                    <a:pt x="15343" y="6413"/>
                    <a:pt x="14599" y="9257"/>
                  </a:cubicBezTo>
                  <a:cubicBezTo>
                    <a:pt x="14395" y="10035"/>
                    <a:pt x="14069" y="10760"/>
                    <a:pt x="13638" y="11414"/>
                  </a:cubicBezTo>
                  <a:lnTo>
                    <a:pt x="12353" y="10519"/>
                  </a:lnTo>
                  <a:lnTo>
                    <a:pt x="12223" y="10707"/>
                  </a:lnTo>
                  <a:lnTo>
                    <a:pt x="13509" y="11602"/>
                  </a:lnTo>
                  <a:cubicBezTo>
                    <a:pt x="12926" y="12428"/>
                    <a:pt x="12170" y="13126"/>
                    <a:pt x="11271" y="13652"/>
                  </a:cubicBezTo>
                  <a:cubicBezTo>
                    <a:pt x="10152" y="14306"/>
                    <a:pt x="8906" y="14641"/>
                    <a:pt x="7643" y="14641"/>
                  </a:cubicBezTo>
                  <a:cubicBezTo>
                    <a:pt x="7032" y="14641"/>
                    <a:pt x="6417" y="14563"/>
                    <a:pt x="5811" y="14404"/>
                  </a:cubicBezTo>
                  <a:cubicBezTo>
                    <a:pt x="5138" y="14228"/>
                    <a:pt x="4503" y="13958"/>
                    <a:pt x="3920" y="13609"/>
                  </a:cubicBezTo>
                  <a:lnTo>
                    <a:pt x="4691" y="12372"/>
                  </a:lnTo>
                  <a:lnTo>
                    <a:pt x="4497" y="12251"/>
                  </a:lnTo>
                  <a:lnTo>
                    <a:pt x="3726" y="13487"/>
                  </a:lnTo>
                  <a:cubicBezTo>
                    <a:pt x="2602" y="12762"/>
                    <a:pt x="1691" y="11732"/>
                    <a:pt x="1108" y="10488"/>
                  </a:cubicBezTo>
                  <a:cubicBezTo>
                    <a:pt x="396" y="8971"/>
                    <a:pt x="238" y="7239"/>
                    <a:pt x="663" y="5614"/>
                  </a:cubicBezTo>
                  <a:cubicBezTo>
                    <a:pt x="841" y="4935"/>
                    <a:pt x="1113" y="4297"/>
                    <a:pt x="1465" y="3711"/>
                  </a:cubicBezTo>
                  <a:lnTo>
                    <a:pt x="2639" y="4471"/>
                  </a:lnTo>
                  <a:lnTo>
                    <a:pt x="2762" y="4279"/>
                  </a:lnTo>
                  <a:lnTo>
                    <a:pt x="1587" y="3518"/>
                  </a:lnTo>
                  <a:cubicBezTo>
                    <a:pt x="2191" y="2585"/>
                    <a:pt x="3006" y="1798"/>
                    <a:pt x="3993" y="1220"/>
                  </a:cubicBezTo>
                  <a:cubicBezTo>
                    <a:pt x="5111" y="565"/>
                    <a:pt x="6355" y="230"/>
                    <a:pt x="7618" y="230"/>
                  </a:cubicBezTo>
                  <a:close/>
                  <a:moveTo>
                    <a:pt x="7619" y="0"/>
                  </a:moveTo>
                  <a:cubicBezTo>
                    <a:pt x="6315" y="0"/>
                    <a:pt x="5029" y="346"/>
                    <a:pt x="3874" y="1022"/>
                  </a:cubicBezTo>
                  <a:cubicBezTo>
                    <a:pt x="2161" y="2025"/>
                    <a:pt x="942" y="3635"/>
                    <a:pt x="440" y="5556"/>
                  </a:cubicBezTo>
                  <a:cubicBezTo>
                    <a:pt x="1" y="7233"/>
                    <a:pt x="165" y="9019"/>
                    <a:pt x="899" y="10584"/>
                  </a:cubicBezTo>
                  <a:cubicBezTo>
                    <a:pt x="1840" y="12592"/>
                    <a:pt x="3609" y="14064"/>
                    <a:pt x="5751" y="14624"/>
                  </a:cubicBezTo>
                  <a:cubicBezTo>
                    <a:pt x="6377" y="14788"/>
                    <a:pt x="7011" y="14869"/>
                    <a:pt x="7642" y="14869"/>
                  </a:cubicBezTo>
                  <a:cubicBezTo>
                    <a:pt x="8945" y="14869"/>
                    <a:pt x="10230" y="14523"/>
                    <a:pt x="11385" y="13847"/>
                  </a:cubicBezTo>
                  <a:cubicBezTo>
                    <a:pt x="13097" y="12843"/>
                    <a:pt x="14317" y="11233"/>
                    <a:pt x="14819" y="9313"/>
                  </a:cubicBezTo>
                  <a:cubicBezTo>
                    <a:pt x="15588" y="6381"/>
                    <a:pt x="14515" y="3309"/>
                    <a:pt x="12089" y="1488"/>
                  </a:cubicBezTo>
                  <a:cubicBezTo>
                    <a:pt x="11315" y="908"/>
                    <a:pt x="10448" y="490"/>
                    <a:pt x="9509" y="245"/>
                  </a:cubicBezTo>
                  <a:cubicBezTo>
                    <a:pt x="8884" y="81"/>
                    <a:pt x="8249" y="0"/>
                    <a:pt x="7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5975" y="445025"/>
            <a:ext cx="76920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Work Sans"/>
              <a:buNone/>
              <a:defRPr sz="3500" b="1">
                <a:solidFill>
                  <a:schemeClr val="dk1"/>
                </a:solidFill>
                <a:latin typeface="Work Sans"/>
                <a:ea typeface="Work Sans"/>
                <a:cs typeface="Work Sans"/>
                <a:sym typeface="Work Sans"/>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25975" y="1152475"/>
            <a:ext cx="76920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1pPr>
            <a:lvl2pPr marL="914400" lvl="1"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2pPr>
            <a:lvl3pPr marL="1371600" lvl="2"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3pPr>
            <a:lvl4pPr marL="1828800" lvl="3"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4pPr>
            <a:lvl5pPr marL="2286000" lvl="4"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5pPr>
            <a:lvl6pPr marL="2743200" lvl="5"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6pPr>
            <a:lvl7pPr marL="3200400" lvl="6"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7pPr>
            <a:lvl8pPr marL="3657600" lvl="7"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8pPr>
            <a:lvl9pPr marL="4114800" lvl="8" indent="-317500">
              <a:lnSpc>
                <a:spcPct val="115000"/>
              </a:lnSpc>
              <a:spcBef>
                <a:spcPts val="1600"/>
              </a:spcBef>
              <a:spcAft>
                <a:spcPts val="1600"/>
              </a:spcAft>
              <a:buClr>
                <a:schemeClr val="dk1"/>
              </a:buClr>
              <a:buSzPts val="1400"/>
              <a:buFont typeface="Inter"/>
              <a:buChar char="■"/>
              <a:defRPr>
                <a:solidFill>
                  <a:schemeClr val="dk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8" r:id="rId3"/>
    <p:sldLayoutId id="2147483659" r:id="rId4"/>
    <p:sldLayoutId id="2147483673" r:id="rId5"/>
    <p:sldLayoutId id="2147483680" r:id="rId6"/>
    <p:sldLayoutId id="2147483681"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5.xml"/><Relationship Id="rId5" Type="http://schemas.openxmlformats.org/officeDocument/2006/relationships/image" Target="../media/image8.jpeg"/><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5.xml"/><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38"/>
        <p:cNvGrpSpPr/>
        <p:nvPr/>
      </p:nvGrpSpPr>
      <p:grpSpPr>
        <a:xfrm>
          <a:off x="0" y="0"/>
          <a:ext cx="0" cy="0"/>
          <a:chOff x="0" y="0"/>
          <a:chExt cx="0" cy="0"/>
        </a:xfrm>
      </p:grpSpPr>
      <p:sp>
        <p:nvSpPr>
          <p:cNvPr id="2540" name="Google Shape;2540;p39"/>
          <p:cNvSpPr txBox="1">
            <a:spLocks noGrp="1"/>
          </p:cNvSpPr>
          <p:nvPr>
            <p:ph type="ctrTitle"/>
          </p:nvPr>
        </p:nvSpPr>
        <p:spPr>
          <a:xfrm>
            <a:off x="600939" y="806602"/>
            <a:ext cx="6537186" cy="88404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400" b="1" dirty="0">
                <a:latin typeface="Algerian" panose="04020705040A02060702" pitchFamily="82" charset="0"/>
                <a:cs typeface="Aharoni" panose="020F0502020204030204" pitchFamily="2" charset="-79"/>
              </a:rPr>
              <a:t>TRAVEL AND TOURISM</a:t>
            </a:r>
            <a:endParaRPr dirty="0"/>
          </a:p>
        </p:txBody>
      </p:sp>
      <p:sp>
        <p:nvSpPr>
          <p:cNvPr id="2541" name="Google Shape;2541;p39"/>
          <p:cNvSpPr/>
          <p:nvPr/>
        </p:nvSpPr>
        <p:spPr>
          <a:xfrm>
            <a:off x="6326349" y="2874601"/>
            <a:ext cx="158296" cy="152513"/>
          </a:xfrm>
          <a:custGeom>
            <a:avLst/>
            <a:gdLst/>
            <a:ahLst/>
            <a:cxnLst/>
            <a:rect l="l" t="t" r="r" b="b"/>
            <a:pathLst>
              <a:path w="6175" h="5950" extrusionOk="0">
                <a:moveTo>
                  <a:pt x="1262" y="0"/>
                </a:moveTo>
                <a:cubicBezTo>
                  <a:pt x="968" y="0"/>
                  <a:pt x="673" y="112"/>
                  <a:pt x="449" y="337"/>
                </a:cubicBezTo>
                <a:cubicBezTo>
                  <a:pt x="0" y="785"/>
                  <a:pt x="0" y="1514"/>
                  <a:pt x="449" y="1963"/>
                </a:cubicBezTo>
                <a:lnTo>
                  <a:pt x="1464" y="2978"/>
                </a:lnTo>
                <a:lnTo>
                  <a:pt x="449" y="3993"/>
                </a:lnTo>
                <a:cubicBezTo>
                  <a:pt x="0" y="4441"/>
                  <a:pt x="0" y="5165"/>
                  <a:pt x="449" y="5613"/>
                </a:cubicBezTo>
                <a:cubicBezTo>
                  <a:pt x="673" y="5838"/>
                  <a:pt x="968" y="5950"/>
                  <a:pt x="1262" y="5950"/>
                </a:cubicBezTo>
                <a:cubicBezTo>
                  <a:pt x="1556" y="5950"/>
                  <a:pt x="1851" y="5838"/>
                  <a:pt x="2075" y="5613"/>
                </a:cubicBezTo>
                <a:lnTo>
                  <a:pt x="3090" y="4598"/>
                </a:lnTo>
                <a:lnTo>
                  <a:pt x="4105" y="5613"/>
                </a:lnTo>
                <a:cubicBezTo>
                  <a:pt x="4329" y="5838"/>
                  <a:pt x="4622" y="5950"/>
                  <a:pt x="4915" y="5950"/>
                </a:cubicBezTo>
                <a:cubicBezTo>
                  <a:pt x="5208" y="5950"/>
                  <a:pt x="5501" y="5838"/>
                  <a:pt x="5726" y="5613"/>
                </a:cubicBezTo>
                <a:cubicBezTo>
                  <a:pt x="6174" y="5165"/>
                  <a:pt x="6174" y="4441"/>
                  <a:pt x="5726" y="3993"/>
                </a:cubicBezTo>
                <a:lnTo>
                  <a:pt x="4711" y="2978"/>
                </a:lnTo>
                <a:lnTo>
                  <a:pt x="5726" y="1963"/>
                </a:lnTo>
                <a:cubicBezTo>
                  <a:pt x="6174" y="1514"/>
                  <a:pt x="6174" y="785"/>
                  <a:pt x="5726" y="337"/>
                </a:cubicBezTo>
                <a:cubicBezTo>
                  <a:pt x="5501" y="112"/>
                  <a:pt x="5208" y="0"/>
                  <a:pt x="4915" y="0"/>
                </a:cubicBezTo>
                <a:cubicBezTo>
                  <a:pt x="4622" y="0"/>
                  <a:pt x="4329" y="112"/>
                  <a:pt x="4105" y="337"/>
                </a:cubicBezTo>
                <a:lnTo>
                  <a:pt x="3090" y="1352"/>
                </a:lnTo>
                <a:lnTo>
                  <a:pt x="2075" y="337"/>
                </a:lnTo>
                <a:cubicBezTo>
                  <a:pt x="1851" y="112"/>
                  <a:pt x="1556"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2" name="Google Shape;2542;p39"/>
          <p:cNvGrpSpPr/>
          <p:nvPr/>
        </p:nvGrpSpPr>
        <p:grpSpPr>
          <a:xfrm rot="5400000">
            <a:off x="6896989" y="426711"/>
            <a:ext cx="1575451" cy="1466605"/>
            <a:chOff x="1438025" y="366400"/>
            <a:chExt cx="4722574" cy="4396298"/>
          </a:xfrm>
        </p:grpSpPr>
        <p:sp>
          <p:nvSpPr>
            <p:cNvPr id="2543" name="Google Shape;2543;p39"/>
            <p:cNvSpPr/>
            <p:nvPr/>
          </p:nvSpPr>
          <p:spPr>
            <a:xfrm>
              <a:off x="1438025" y="366589"/>
              <a:ext cx="4722574" cy="4396108"/>
            </a:xfrm>
            <a:custGeom>
              <a:avLst/>
              <a:gdLst/>
              <a:ahLst/>
              <a:cxnLst/>
              <a:rect l="l" t="t" r="r" b="b"/>
              <a:pathLst>
                <a:path w="24939" h="23215" extrusionOk="0">
                  <a:moveTo>
                    <a:pt x="1718" y="22620"/>
                  </a:moveTo>
                  <a:lnTo>
                    <a:pt x="1718" y="22620"/>
                  </a:lnTo>
                  <a:cubicBezTo>
                    <a:pt x="1735" y="22639"/>
                    <a:pt x="1756" y="22658"/>
                    <a:pt x="1776" y="22676"/>
                  </a:cubicBezTo>
                  <a:cubicBezTo>
                    <a:pt x="1755" y="22659"/>
                    <a:pt x="1735" y="22639"/>
                    <a:pt x="1718" y="22620"/>
                  </a:cubicBezTo>
                  <a:close/>
                  <a:moveTo>
                    <a:pt x="18955" y="0"/>
                  </a:moveTo>
                  <a:cubicBezTo>
                    <a:pt x="18718" y="0"/>
                    <a:pt x="18489" y="152"/>
                    <a:pt x="18418" y="406"/>
                  </a:cubicBezTo>
                  <a:lnTo>
                    <a:pt x="15061" y="12210"/>
                  </a:lnTo>
                  <a:lnTo>
                    <a:pt x="15053" y="12239"/>
                  </a:lnTo>
                  <a:lnTo>
                    <a:pt x="6768" y="6556"/>
                  </a:lnTo>
                  <a:lnTo>
                    <a:pt x="6732" y="2813"/>
                  </a:lnTo>
                  <a:cubicBezTo>
                    <a:pt x="6731" y="2717"/>
                    <a:pt x="6699" y="2627"/>
                    <a:pt x="6645" y="2550"/>
                  </a:cubicBezTo>
                  <a:cubicBezTo>
                    <a:pt x="6611" y="2499"/>
                    <a:pt x="6570" y="2454"/>
                    <a:pt x="6516" y="2419"/>
                  </a:cubicBezTo>
                  <a:lnTo>
                    <a:pt x="5737" y="1912"/>
                  </a:lnTo>
                  <a:cubicBezTo>
                    <a:pt x="5660" y="1862"/>
                    <a:pt x="5576" y="1839"/>
                    <a:pt x="5493" y="1839"/>
                  </a:cubicBezTo>
                  <a:cubicBezTo>
                    <a:pt x="5293" y="1839"/>
                    <a:pt x="5102" y="1973"/>
                    <a:pt x="5051" y="2187"/>
                  </a:cubicBezTo>
                  <a:lnTo>
                    <a:pt x="4386" y="4996"/>
                  </a:lnTo>
                  <a:cubicBezTo>
                    <a:pt x="4386" y="4996"/>
                    <a:pt x="4384" y="4996"/>
                    <a:pt x="4380" y="4996"/>
                  </a:cubicBezTo>
                  <a:cubicBezTo>
                    <a:pt x="4326" y="4996"/>
                    <a:pt x="3910" y="4999"/>
                    <a:pt x="3516" y="5110"/>
                  </a:cubicBezTo>
                  <a:cubicBezTo>
                    <a:pt x="3135" y="5216"/>
                    <a:pt x="2870" y="5550"/>
                    <a:pt x="2850" y="5945"/>
                  </a:cubicBezTo>
                  <a:cubicBezTo>
                    <a:pt x="2827" y="6382"/>
                    <a:pt x="2931" y="6819"/>
                    <a:pt x="2931" y="6819"/>
                  </a:cubicBezTo>
                  <a:lnTo>
                    <a:pt x="340" y="8089"/>
                  </a:lnTo>
                  <a:cubicBezTo>
                    <a:pt x="60" y="8226"/>
                    <a:pt x="1" y="8600"/>
                    <a:pt x="224" y="8816"/>
                  </a:cubicBezTo>
                  <a:lnTo>
                    <a:pt x="891" y="9464"/>
                  </a:lnTo>
                  <a:cubicBezTo>
                    <a:pt x="936" y="9508"/>
                    <a:pt x="989" y="9539"/>
                    <a:pt x="1045" y="9561"/>
                  </a:cubicBezTo>
                  <a:cubicBezTo>
                    <a:pt x="1103" y="9585"/>
                    <a:pt x="1165" y="9598"/>
                    <a:pt x="1228" y="9598"/>
                  </a:cubicBezTo>
                  <a:cubicBezTo>
                    <a:pt x="1259" y="9598"/>
                    <a:pt x="1290" y="9595"/>
                    <a:pt x="1321" y="9588"/>
                  </a:cubicBezTo>
                  <a:lnTo>
                    <a:pt x="4978" y="8795"/>
                  </a:lnTo>
                  <a:lnTo>
                    <a:pt x="12326" y="15628"/>
                  </a:lnTo>
                  <a:lnTo>
                    <a:pt x="1557" y="21514"/>
                  </a:lnTo>
                  <a:cubicBezTo>
                    <a:pt x="1215" y="21703"/>
                    <a:pt x="1165" y="22175"/>
                    <a:pt x="1463" y="22428"/>
                  </a:cubicBezTo>
                  <a:lnTo>
                    <a:pt x="2176" y="23031"/>
                  </a:lnTo>
                  <a:cubicBezTo>
                    <a:pt x="2198" y="23051"/>
                    <a:pt x="2226" y="23063"/>
                    <a:pt x="2251" y="23080"/>
                  </a:cubicBezTo>
                  <a:cubicBezTo>
                    <a:pt x="2383" y="23167"/>
                    <a:pt x="2535" y="23215"/>
                    <a:pt x="2689" y="23215"/>
                  </a:cubicBezTo>
                  <a:cubicBezTo>
                    <a:pt x="2772" y="23215"/>
                    <a:pt x="2856" y="23201"/>
                    <a:pt x="2938" y="23172"/>
                  </a:cubicBezTo>
                  <a:lnTo>
                    <a:pt x="8602" y="21172"/>
                  </a:lnTo>
                  <a:cubicBezTo>
                    <a:pt x="8606" y="21194"/>
                    <a:pt x="8957" y="22055"/>
                    <a:pt x="8957" y="22055"/>
                  </a:cubicBezTo>
                  <a:lnTo>
                    <a:pt x="10076" y="21594"/>
                  </a:lnTo>
                  <a:cubicBezTo>
                    <a:pt x="10076" y="21594"/>
                    <a:pt x="9737" y="20775"/>
                    <a:pt x="9736" y="20772"/>
                  </a:cubicBezTo>
                  <a:lnTo>
                    <a:pt x="12435" y="19819"/>
                  </a:lnTo>
                  <a:cubicBezTo>
                    <a:pt x="12439" y="19843"/>
                    <a:pt x="12790" y="20704"/>
                    <a:pt x="12790" y="20704"/>
                  </a:cubicBezTo>
                  <a:lnTo>
                    <a:pt x="13910" y="20243"/>
                  </a:lnTo>
                  <a:cubicBezTo>
                    <a:pt x="13910" y="20243"/>
                    <a:pt x="13569" y="19422"/>
                    <a:pt x="13568" y="19419"/>
                  </a:cubicBezTo>
                  <a:lnTo>
                    <a:pt x="16118" y="18518"/>
                  </a:lnTo>
                  <a:lnTo>
                    <a:pt x="21310" y="22503"/>
                  </a:lnTo>
                  <a:cubicBezTo>
                    <a:pt x="21785" y="22867"/>
                    <a:pt x="22365" y="23066"/>
                    <a:pt x="22963" y="23074"/>
                  </a:cubicBezTo>
                  <a:lnTo>
                    <a:pt x="23030" y="23074"/>
                  </a:lnTo>
                  <a:cubicBezTo>
                    <a:pt x="23036" y="23074"/>
                    <a:pt x="23041" y="23074"/>
                    <a:pt x="23047" y="23074"/>
                  </a:cubicBezTo>
                  <a:cubicBezTo>
                    <a:pt x="24133" y="23074"/>
                    <a:pt x="24938" y="22057"/>
                    <a:pt x="24685" y="20998"/>
                  </a:cubicBezTo>
                  <a:cubicBezTo>
                    <a:pt x="24537" y="20374"/>
                    <a:pt x="24189" y="19816"/>
                    <a:pt x="23698" y="19407"/>
                  </a:cubicBezTo>
                  <a:lnTo>
                    <a:pt x="18714" y="15267"/>
                  </a:lnTo>
                  <a:lnTo>
                    <a:pt x="19198" y="11132"/>
                  </a:lnTo>
                  <a:lnTo>
                    <a:pt x="20067" y="11278"/>
                  </a:lnTo>
                  <a:lnTo>
                    <a:pt x="20270" y="10084"/>
                  </a:lnTo>
                  <a:cubicBezTo>
                    <a:pt x="20270" y="10084"/>
                    <a:pt x="19359" y="9935"/>
                    <a:pt x="19339" y="9935"/>
                  </a:cubicBezTo>
                  <a:lnTo>
                    <a:pt x="19670" y="7094"/>
                  </a:lnTo>
                  <a:lnTo>
                    <a:pt x="20538" y="7241"/>
                  </a:lnTo>
                  <a:lnTo>
                    <a:pt x="20741" y="6047"/>
                  </a:lnTo>
                  <a:cubicBezTo>
                    <a:pt x="20741" y="6047"/>
                    <a:pt x="19832" y="5898"/>
                    <a:pt x="19812" y="5898"/>
                  </a:cubicBezTo>
                  <a:lnTo>
                    <a:pt x="20340" y="1384"/>
                  </a:lnTo>
                  <a:cubicBezTo>
                    <a:pt x="20368" y="1139"/>
                    <a:pt x="20275" y="902"/>
                    <a:pt x="20099" y="736"/>
                  </a:cubicBezTo>
                  <a:cubicBezTo>
                    <a:pt x="20078" y="715"/>
                    <a:pt x="20058" y="690"/>
                    <a:pt x="20035" y="673"/>
                  </a:cubicBezTo>
                  <a:lnTo>
                    <a:pt x="19289" y="112"/>
                  </a:lnTo>
                  <a:cubicBezTo>
                    <a:pt x="19187" y="36"/>
                    <a:pt x="19070" y="0"/>
                    <a:pt x="189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9"/>
            <p:cNvSpPr/>
            <p:nvPr/>
          </p:nvSpPr>
          <p:spPr>
            <a:xfrm>
              <a:off x="1658447" y="3326383"/>
              <a:ext cx="2831764" cy="1411148"/>
            </a:xfrm>
            <a:custGeom>
              <a:avLst/>
              <a:gdLst/>
              <a:ahLst/>
              <a:cxnLst/>
              <a:rect l="l" t="t" r="r" b="b"/>
              <a:pathLst>
                <a:path w="14954" h="7452" extrusionOk="0">
                  <a:moveTo>
                    <a:pt x="11162" y="0"/>
                  </a:moveTo>
                  <a:lnTo>
                    <a:pt x="10726" y="238"/>
                  </a:lnTo>
                  <a:lnTo>
                    <a:pt x="393" y="5886"/>
                  </a:lnTo>
                  <a:cubicBezTo>
                    <a:pt x="51" y="6074"/>
                    <a:pt x="1" y="6547"/>
                    <a:pt x="299" y="6799"/>
                  </a:cubicBezTo>
                  <a:lnTo>
                    <a:pt x="1012" y="7402"/>
                  </a:lnTo>
                  <a:cubicBezTo>
                    <a:pt x="1034" y="7422"/>
                    <a:pt x="1062" y="7434"/>
                    <a:pt x="1087" y="7451"/>
                  </a:cubicBezTo>
                  <a:lnTo>
                    <a:pt x="612" y="7048"/>
                  </a:lnTo>
                  <a:cubicBezTo>
                    <a:pt x="313" y="6793"/>
                    <a:pt x="361" y="6320"/>
                    <a:pt x="705" y="6133"/>
                  </a:cubicBezTo>
                  <a:lnTo>
                    <a:pt x="11041" y="486"/>
                  </a:lnTo>
                  <a:lnTo>
                    <a:pt x="14365" y="3096"/>
                  </a:lnTo>
                  <a:lnTo>
                    <a:pt x="14954" y="2888"/>
                  </a:lnTo>
                  <a:lnTo>
                    <a:pt x="111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9"/>
            <p:cNvSpPr/>
            <p:nvPr/>
          </p:nvSpPr>
          <p:spPr>
            <a:xfrm>
              <a:off x="4287984" y="366400"/>
              <a:ext cx="955536" cy="2891414"/>
            </a:xfrm>
            <a:custGeom>
              <a:avLst/>
              <a:gdLst/>
              <a:ahLst/>
              <a:cxnLst/>
              <a:rect l="l" t="t" r="r" b="b"/>
              <a:pathLst>
                <a:path w="5046" h="15269" extrusionOk="0">
                  <a:moveTo>
                    <a:pt x="3903" y="0"/>
                  </a:moveTo>
                  <a:cubicBezTo>
                    <a:pt x="3666" y="0"/>
                    <a:pt x="3437" y="152"/>
                    <a:pt x="3365" y="406"/>
                  </a:cubicBezTo>
                  <a:lnTo>
                    <a:pt x="8" y="12210"/>
                  </a:lnTo>
                  <a:lnTo>
                    <a:pt x="0" y="12239"/>
                  </a:lnTo>
                  <a:lnTo>
                    <a:pt x="3663" y="15269"/>
                  </a:lnTo>
                  <a:lnTo>
                    <a:pt x="3740" y="14604"/>
                  </a:lnTo>
                  <a:lnTo>
                    <a:pt x="455" y="11981"/>
                  </a:lnTo>
                  <a:lnTo>
                    <a:pt x="3676" y="654"/>
                  </a:lnTo>
                  <a:cubicBezTo>
                    <a:pt x="3748" y="401"/>
                    <a:pt x="3976" y="249"/>
                    <a:pt x="4214" y="249"/>
                  </a:cubicBezTo>
                  <a:cubicBezTo>
                    <a:pt x="4328" y="249"/>
                    <a:pt x="4445" y="284"/>
                    <a:pt x="4547" y="361"/>
                  </a:cubicBezTo>
                  <a:lnTo>
                    <a:pt x="5046" y="737"/>
                  </a:lnTo>
                  <a:cubicBezTo>
                    <a:pt x="5024" y="716"/>
                    <a:pt x="5006" y="691"/>
                    <a:pt x="4982" y="673"/>
                  </a:cubicBezTo>
                  <a:lnTo>
                    <a:pt x="4235" y="112"/>
                  </a:lnTo>
                  <a:cubicBezTo>
                    <a:pt x="4134" y="36"/>
                    <a:pt x="4017" y="0"/>
                    <a:pt x="39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9"/>
            <p:cNvSpPr/>
            <p:nvPr/>
          </p:nvSpPr>
          <p:spPr>
            <a:xfrm>
              <a:off x="5749890" y="4331728"/>
              <a:ext cx="289160" cy="323435"/>
            </a:xfrm>
            <a:custGeom>
              <a:avLst/>
              <a:gdLst/>
              <a:ahLst/>
              <a:cxnLst/>
              <a:rect l="l" t="t" r="r" b="b"/>
              <a:pathLst>
                <a:path w="1527" h="1708" extrusionOk="0">
                  <a:moveTo>
                    <a:pt x="1010" y="0"/>
                  </a:moveTo>
                  <a:cubicBezTo>
                    <a:pt x="979" y="257"/>
                    <a:pt x="892" y="533"/>
                    <a:pt x="694" y="783"/>
                  </a:cubicBezTo>
                  <a:cubicBezTo>
                    <a:pt x="496" y="1031"/>
                    <a:pt x="245" y="1177"/>
                    <a:pt x="1" y="1265"/>
                  </a:cubicBezTo>
                  <a:lnTo>
                    <a:pt x="254" y="1707"/>
                  </a:lnTo>
                  <a:cubicBezTo>
                    <a:pt x="414" y="1691"/>
                    <a:pt x="571" y="1655"/>
                    <a:pt x="720" y="1592"/>
                  </a:cubicBezTo>
                  <a:cubicBezTo>
                    <a:pt x="908" y="1511"/>
                    <a:pt x="1083" y="1372"/>
                    <a:pt x="1221" y="1203"/>
                  </a:cubicBezTo>
                  <a:cubicBezTo>
                    <a:pt x="1382" y="1005"/>
                    <a:pt x="1493" y="764"/>
                    <a:pt x="1515" y="520"/>
                  </a:cubicBezTo>
                  <a:cubicBezTo>
                    <a:pt x="1527" y="398"/>
                    <a:pt x="1517" y="274"/>
                    <a:pt x="1501" y="152"/>
                  </a:cubicBezTo>
                  <a:lnTo>
                    <a:pt x="10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9"/>
            <p:cNvSpPr/>
            <p:nvPr/>
          </p:nvSpPr>
          <p:spPr>
            <a:xfrm>
              <a:off x="5583248" y="4575252"/>
              <a:ext cx="202431" cy="81995"/>
            </a:xfrm>
            <a:custGeom>
              <a:avLst/>
              <a:gdLst/>
              <a:ahLst/>
              <a:cxnLst/>
              <a:rect l="l" t="t" r="r" b="b"/>
              <a:pathLst>
                <a:path w="1069" h="433" extrusionOk="0">
                  <a:moveTo>
                    <a:pt x="821" y="0"/>
                  </a:moveTo>
                  <a:cubicBezTo>
                    <a:pt x="561" y="82"/>
                    <a:pt x="316" y="99"/>
                    <a:pt x="162" y="99"/>
                  </a:cubicBezTo>
                  <a:cubicBezTo>
                    <a:pt x="62" y="99"/>
                    <a:pt x="0" y="92"/>
                    <a:pt x="0" y="92"/>
                  </a:cubicBezTo>
                  <a:lnTo>
                    <a:pt x="0" y="92"/>
                  </a:lnTo>
                  <a:lnTo>
                    <a:pt x="351" y="371"/>
                  </a:lnTo>
                  <a:cubicBezTo>
                    <a:pt x="401" y="412"/>
                    <a:pt x="567" y="408"/>
                    <a:pt x="635" y="416"/>
                  </a:cubicBezTo>
                  <a:cubicBezTo>
                    <a:pt x="731" y="426"/>
                    <a:pt x="829" y="432"/>
                    <a:pt x="925" y="432"/>
                  </a:cubicBezTo>
                  <a:cubicBezTo>
                    <a:pt x="939" y="432"/>
                    <a:pt x="953" y="432"/>
                    <a:pt x="967" y="432"/>
                  </a:cubicBezTo>
                  <a:cubicBezTo>
                    <a:pt x="1001" y="430"/>
                    <a:pt x="1034" y="428"/>
                    <a:pt x="1069" y="424"/>
                  </a:cubicBezTo>
                  <a:lnTo>
                    <a:pt x="8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9"/>
            <p:cNvSpPr/>
            <p:nvPr/>
          </p:nvSpPr>
          <p:spPr>
            <a:xfrm>
              <a:off x="5924864" y="4164517"/>
              <a:ext cx="107559" cy="183684"/>
            </a:xfrm>
            <a:custGeom>
              <a:avLst/>
              <a:gdLst/>
              <a:ahLst/>
              <a:cxnLst/>
              <a:rect l="l" t="t" r="r" b="b"/>
              <a:pathLst>
                <a:path w="568" h="970" extrusionOk="0">
                  <a:moveTo>
                    <a:pt x="0" y="0"/>
                  </a:moveTo>
                  <a:cubicBezTo>
                    <a:pt x="0" y="0"/>
                    <a:pt x="131" y="370"/>
                    <a:pt x="94" y="821"/>
                  </a:cubicBezTo>
                  <a:lnTo>
                    <a:pt x="568" y="970"/>
                  </a:lnTo>
                  <a:cubicBezTo>
                    <a:pt x="527" y="732"/>
                    <a:pt x="449" y="497"/>
                    <a:pt x="351" y="280"/>
                  </a:cubicBez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9"/>
            <p:cNvSpPr/>
            <p:nvPr/>
          </p:nvSpPr>
          <p:spPr>
            <a:xfrm>
              <a:off x="1438404" y="714455"/>
              <a:ext cx="1282001" cy="1463223"/>
            </a:xfrm>
            <a:custGeom>
              <a:avLst/>
              <a:gdLst/>
              <a:ahLst/>
              <a:cxnLst/>
              <a:rect l="l" t="t" r="r" b="b"/>
              <a:pathLst>
                <a:path w="6770" h="7727" extrusionOk="0">
                  <a:moveTo>
                    <a:pt x="5494" y="1"/>
                  </a:moveTo>
                  <a:cubicBezTo>
                    <a:pt x="5295" y="1"/>
                    <a:pt x="5104" y="135"/>
                    <a:pt x="5054" y="349"/>
                  </a:cubicBezTo>
                  <a:lnTo>
                    <a:pt x="4468" y="2820"/>
                  </a:lnTo>
                  <a:lnTo>
                    <a:pt x="4388" y="3159"/>
                  </a:lnTo>
                  <a:cubicBezTo>
                    <a:pt x="4388" y="3159"/>
                    <a:pt x="4386" y="3159"/>
                    <a:pt x="4382" y="3159"/>
                  </a:cubicBezTo>
                  <a:cubicBezTo>
                    <a:pt x="4328" y="3159"/>
                    <a:pt x="3912" y="3162"/>
                    <a:pt x="3518" y="3273"/>
                  </a:cubicBezTo>
                  <a:cubicBezTo>
                    <a:pt x="3136" y="3379"/>
                    <a:pt x="2872" y="3713"/>
                    <a:pt x="2852" y="4108"/>
                  </a:cubicBezTo>
                  <a:cubicBezTo>
                    <a:pt x="2829" y="4546"/>
                    <a:pt x="2933" y="4982"/>
                    <a:pt x="2933" y="4982"/>
                  </a:cubicBezTo>
                  <a:lnTo>
                    <a:pt x="2621" y="5136"/>
                  </a:lnTo>
                  <a:lnTo>
                    <a:pt x="341" y="6253"/>
                  </a:lnTo>
                  <a:cubicBezTo>
                    <a:pt x="60" y="6391"/>
                    <a:pt x="1" y="6764"/>
                    <a:pt x="225" y="6981"/>
                  </a:cubicBezTo>
                  <a:lnTo>
                    <a:pt x="891" y="7628"/>
                  </a:lnTo>
                  <a:cubicBezTo>
                    <a:pt x="937" y="7673"/>
                    <a:pt x="990" y="7703"/>
                    <a:pt x="1046" y="7727"/>
                  </a:cubicBezTo>
                  <a:lnTo>
                    <a:pt x="535" y="7231"/>
                  </a:lnTo>
                  <a:cubicBezTo>
                    <a:pt x="311" y="7013"/>
                    <a:pt x="372" y="6640"/>
                    <a:pt x="651" y="6502"/>
                  </a:cubicBezTo>
                  <a:lnTo>
                    <a:pt x="2888" y="5407"/>
                  </a:lnTo>
                  <a:lnTo>
                    <a:pt x="4525" y="7060"/>
                  </a:lnTo>
                  <a:lnTo>
                    <a:pt x="4981" y="6961"/>
                  </a:lnTo>
                  <a:lnTo>
                    <a:pt x="3208" y="5248"/>
                  </a:lnTo>
                  <a:lnTo>
                    <a:pt x="3244" y="5229"/>
                  </a:lnTo>
                  <a:cubicBezTo>
                    <a:pt x="3244" y="5229"/>
                    <a:pt x="3141" y="4794"/>
                    <a:pt x="3162" y="4355"/>
                  </a:cubicBezTo>
                  <a:cubicBezTo>
                    <a:pt x="3182" y="3961"/>
                    <a:pt x="3449" y="3628"/>
                    <a:pt x="3828" y="3521"/>
                  </a:cubicBezTo>
                  <a:cubicBezTo>
                    <a:pt x="4230" y="3409"/>
                    <a:pt x="4653" y="3406"/>
                    <a:pt x="4695" y="3406"/>
                  </a:cubicBezTo>
                  <a:cubicBezTo>
                    <a:pt x="4697" y="3406"/>
                    <a:pt x="4698" y="3406"/>
                    <a:pt x="4698" y="3406"/>
                  </a:cubicBezTo>
                  <a:lnTo>
                    <a:pt x="4708" y="3368"/>
                  </a:lnTo>
                  <a:lnTo>
                    <a:pt x="6769" y="4720"/>
                  </a:lnTo>
                  <a:lnTo>
                    <a:pt x="6765" y="4252"/>
                  </a:lnTo>
                  <a:lnTo>
                    <a:pt x="4791" y="3021"/>
                  </a:lnTo>
                  <a:lnTo>
                    <a:pt x="5365" y="599"/>
                  </a:lnTo>
                  <a:cubicBezTo>
                    <a:pt x="5416" y="384"/>
                    <a:pt x="5606" y="251"/>
                    <a:pt x="5806" y="251"/>
                  </a:cubicBezTo>
                  <a:cubicBezTo>
                    <a:pt x="5889" y="251"/>
                    <a:pt x="5973" y="274"/>
                    <a:pt x="6050" y="324"/>
                  </a:cubicBezTo>
                  <a:lnTo>
                    <a:pt x="6648" y="712"/>
                  </a:lnTo>
                  <a:cubicBezTo>
                    <a:pt x="6613" y="661"/>
                    <a:pt x="6572" y="616"/>
                    <a:pt x="6519" y="581"/>
                  </a:cubicBezTo>
                  <a:lnTo>
                    <a:pt x="5738" y="74"/>
                  </a:lnTo>
                  <a:cubicBezTo>
                    <a:pt x="5662" y="24"/>
                    <a:pt x="5577" y="1"/>
                    <a:pt x="5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0" name="Google Shape;2550;p39"/>
          <p:cNvSpPr/>
          <p:nvPr/>
        </p:nvSpPr>
        <p:spPr>
          <a:xfrm rot="1175547" flipH="1">
            <a:off x="6812254" y="2180318"/>
            <a:ext cx="2929697" cy="1759778"/>
          </a:xfrm>
          <a:custGeom>
            <a:avLst/>
            <a:gdLst/>
            <a:ahLst/>
            <a:cxnLst/>
            <a:rect l="l" t="t" r="r" b="b"/>
            <a:pathLst>
              <a:path w="43197" h="25948" fill="none" extrusionOk="0">
                <a:moveTo>
                  <a:pt x="2642" y="0"/>
                </a:moveTo>
                <a:cubicBezTo>
                  <a:pt x="2642" y="0"/>
                  <a:pt x="0" y="7192"/>
                  <a:pt x="5885" y="12347"/>
                </a:cubicBezTo>
                <a:cubicBezTo>
                  <a:pt x="10249" y="16168"/>
                  <a:pt x="20454" y="13429"/>
                  <a:pt x="18652" y="10311"/>
                </a:cubicBezTo>
                <a:cubicBezTo>
                  <a:pt x="16851" y="7190"/>
                  <a:pt x="14020" y="15272"/>
                  <a:pt x="17099" y="19675"/>
                </a:cubicBezTo>
                <a:cubicBezTo>
                  <a:pt x="21244" y="25602"/>
                  <a:pt x="37533" y="25947"/>
                  <a:pt x="43196" y="4539"/>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9"/>
          <p:cNvSpPr/>
          <p:nvPr/>
        </p:nvSpPr>
        <p:spPr>
          <a:xfrm rot="-6605851">
            <a:off x="7482312" y="-597765"/>
            <a:ext cx="1439676" cy="784978"/>
          </a:xfrm>
          <a:custGeom>
            <a:avLst/>
            <a:gdLst/>
            <a:ahLst/>
            <a:cxnLst/>
            <a:rect l="l" t="t" r="r" b="b"/>
            <a:pathLst>
              <a:path w="22813" h="12439" fill="none" extrusionOk="0">
                <a:moveTo>
                  <a:pt x="22812" y="0"/>
                </a:moveTo>
                <a:cubicBezTo>
                  <a:pt x="22812" y="0"/>
                  <a:pt x="20999" y="9660"/>
                  <a:pt x="12792" y="11049"/>
                </a:cubicBezTo>
                <a:cubicBezTo>
                  <a:pt x="4584" y="12439"/>
                  <a:pt x="0" y="710"/>
                  <a:pt x="0" y="710"/>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2" name="Google Shape;2552;p39"/>
          <p:cNvGrpSpPr/>
          <p:nvPr/>
        </p:nvGrpSpPr>
        <p:grpSpPr>
          <a:xfrm>
            <a:off x="1818071" y="4209099"/>
            <a:ext cx="262163" cy="531538"/>
            <a:chOff x="2322875" y="1049950"/>
            <a:chExt cx="1301705" cy="2640525"/>
          </a:xfrm>
        </p:grpSpPr>
        <p:sp>
          <p:nvSpPr>
            <p:cNvPr id="2553" name="Google Shape;2553;p39"/>
            <p:cNvSpPr/>
            <p:nvPr/>
          </p:nvSpPr>
          <p:spPr>
            <a:xfrm>
              <a:off x="2322875" y="1049950"/>
              <a:ext cx="1301705" cy="2228295"/>
            </a:xfrm>
            <a:custGeom>
              <a:avLst/>
              <a:gdLst/>
              <a:ahLst/>
              <a:cxnLst/>
              <a:rect l="l" t="t" r="r" b="b"/>
              <a:pathLst>
                <a:path w="10872" h="18611" extrusionOk="0">
                  <a:moveTo>
                    <a:pt x="5442" y="2763"/>
                  </a:moveTo>
                  <a:cubicBezTo>
                    <a:pt x="5449" y="2763"/>
                    <a:pt x="5456" y="2763"/>
                    <a:pt x="5463" y="2763"/>
                  </a:cubicBezTo>
                  <a:cubicBezTo>
                    <a:pt x="6992" y="2776"/>
                    <a:pt x="8222" y="4027"/>
                    <a:pt x="8208" y="5556"/>
                  </a:cubicBezTo>
                  <a:cubicBezTo>
                    <a:pt x="8196" y="7077"/>
                    <a:pt x="6958" y="8301"/>
                    <a:pt x="5441" y="8301"/>
                  </a:cubicBezTo>
                  <a:cubicBezTo>
                    <a:pt x="5433" y="8301"/>
                    <a:pt x="5425" y="8301"/>
                    <a:pt x="5417" y="8301"/>
                  </a:cubicBezTo>
                  <a:cubicBezTo>
                    <a:pt x="5305" y="8299"/>
                    <a:pt x="5195" y="8290"/>
                    <a:pt x="5088" y="8277"/>
                  </a:cubicBezTo>
                  <a:cubicBezTo>
                    <a:pt x="3716" y="8102"/>
                    <a:pt x="2659" y="6927"/>
                    <a:pt x="2671" y="5509"/>
                  </a:cubicBezTo>
                  <a:cubicBezTo>
                    <a:pt x="2683" y="4091"/>
                    <a:pt x="3759" y="2934"/>
                    <a:pt x="5132" y="2781"/>
                  </a:cubicBezTo>
                  <a:cubicBezTo>
                    <a:pt x="5234" y="2770"/>
                    <a:pt x="5337" y="2763"/>
                    <a:pt x="5442" y="2763"/>
                  </a:cubicBezTo>
                  <a:close/>
                  <a:moveTo>
                    <a:pt x="5441" y="1"/>
                  </a:moveTo>
                  <a:cubicBezTo>
                    <a:pt x="5346" y="1"/>
                    <a:pt x="5251" y="3"/>
                    <a:pt x="5157" y="8"/>
                  </a:cubicBezTo>
                  <a:cubicBezTo>
                    <a:pt x="3050" y="119"/>
                    <a:pt x="1010" y="1456"/>
                    <a:pt x="525" y="4033"/>
                  </a:cubicBezTo>
                  <a:cubicBezTo>
                    <a:pt x="1" y="6825"/>
                    <a:pt x="840" y="11210"/>
                    <a:pt x="5004" y="18080"/>
                  </a:cubicBezTo>
                  <a:cubicBezTo>
                    <a:pt x="5111" y="18255"/>
                    <a:pt x="5220" y="18432"/>
                    <a:pt x="5330" y="18611"/>
                  </a:cubicBezTo>
                  <a:cubicBezTo>
                    <a:pt x="9898" y="11510"/>
                    <a:pt x="10872" y="6988"/>
                    <a:pt x="10380" y="4116"/>
                  </a:cubicBezTo>
                  <a:cubicBezTo>
                    <a:pt x="9912" y="1377"/>
                    <a:pt x="7676"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9"/>
            <p:cNvSpPr/>
            <p:nvPr/>
          </p:nvSpPr>
          <p:spPr>
            <a:xfrm>
              <a:off x="2681824" y="3509683"/>
              <a:ext cx="584881" cy="180792"/>
            </a:xfrm>
            <a:custGeom>
              <a:avLst/>
              <a:gdLst/>
              <a:ahLst/>
              <a:cxnLst/>
              <a:rect l="l" t="t" r="r" b="b"/>
              <a:pathLst>
                <a:path w="4885" h="1510" extrusionOk="0">
                  <a:moveTo>
                    <a:pt x="2442" y="1"/>
                  </a:moveTo>
                  <a:cubicBezTo>
                    <a:pt x="1094" y="1"/>
                    <a:pt x="1" y="340"/>
                    <a:pt x="1" y="756"/>
                  </a:cubicBezTo>
                  <a:cubicBezTo>
                    <a:pt x="1" y="1171"/>
                    <a:pt x="1094" y="1509"/>
                    <a:pt x="2442" y="1509"/>
                  </a:cubicBezTo>
                  <a:cubicBezTo>
                    <a:pt x="3791" y="1509"/>
                    <a:pt x="4884" y="1172"/>
                    <a:pt x="4884" y="756"/>
                  </a:cubicBezTo>
                  <a:cubicBezTo>
                    <a:pt x="4884" y="339"/>
                    <a:pt x="3791"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9"/>
            <p:cNvSpPr/>
            <p:nvPr/>
          </p:nvSpPr>
          <p:spPr>
            <a:xfrm>
              <a:off x="2922002" y="1049950"/>
              <a:ext cx="702576" cy="2228295"/>
            </a:xfrm>
            <a:custGeom>
              <a:avLst/>
              <a:gdLst/>
              <a:ahLst/>
              <a:cxnLst/>
              <a:rect l="l" t="t" r="r" b="b"/>
              <a:pathLst>
                <a:path w="5868" h="18611" extrusionOk="0">
                  <a:moveTo>
                    <a:pt x="439" y="0"/>
                  </a:moveTo>
                  <a:cubicBezTo>
                    <a:pt x="343" y="0"/>
                    <a:pt x="248" y="3"/>
                    <a:pt x="153" y="8"/>
                  </a:cubicBezTo>
                  <a:cubicBezTo>
                    <a:pt x="2258" y="153"/>
                    <a:pt x="4275" y="1524"/>
                    <a:pt x="4716" y="4110"/>
                  </a:cubicBezTo>
                  <a:cubicBezTo>
                    <a:pt x="5195" y="6911"/>
                    <a:pt x="4281" y="11280"/>
                    <a:pt x="0" y="18080"/>
                  </a:cubicBezTo>
                  <a:cubicBezTo>
                    <a:pt x="107" y="18255"/>
                    <a:pt x="216" y="18432"/>
                    <a:pt x="326" y="18611"/>
                  </a:cubicBezTo>
                  <a:cubicBezTo>
                    <a:pt x="4894" y="11510"/>
                    <a:pt x="5868" y="6988"/>
                    <a:pt x="5376" y="4116"/>
                  </a:cubicBezTo>
                  <a:cubicBezTo>
                    <a:pt x="4908" y="1378"/>
                    <a:pt x="2673" y="0"/>
                    <a:pt x="439" y="0"/>
                  </a:cubicBezTo>
                  <a:close/>
                </a:path>
              </a:pathLst>
            </a:custGeom>
            <a:solidFill>
              <a:schemeClr val="dk1">
                <a:alpha val="589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6" name="Google Shape;2556;p39"/>
          <p:cNvGrpSpPr/>
          <p:nvPr/>
        </p:nvGrpSpPr>
        <p:grpSpPr>
          <a:xfrm>
            <a:off x="5704921" y="529374"/>
            <a:ext cx="262163" cy="531538"/>
            <a:chOff x="2322875" y="1049950"/>
            <a:chExt cx="1301705" cy="2640525"/>
          </a:xfrm>
        </p:grpSpPr>
        <p:sp>
          <p:nvSpPr>
            <p:cNvPr id="2557" name="Google Shape;2557;p39"/>
            <p:cNvSpPr/>
            <p:nvPr/>
          </p:nvSpPr>
          <p:spPr>
            <a:xfrm>
              <a:off x="2322875" y="1049950"/>
              <a:ext cx="1301705" cy="2228295"/>
            </a:xfrm>
            <a:custGeom>
              <a:avLst/>
              <a:gdLst/>
              <a:ahLst/>
              <a:cxnLst/>
              <a:rect l="l" t="t" r="r" b="b"/>
              <a:pathLst>
                <a:path w="10872" h="18611" extrusionOk="0">
                  <a:moveTo>
                    <a:pt x="5442" y="2763"/>
                  </a:moveTo>
                  <a:cubicBezTo>
                    <a:pt x="5449" y="2763"/>
                    <a:pt x="5456" y="2763"/>
                    <a:pt x="5463" y="2763"/>
                  </a:cubicBezTo>
                  <a:cubicBezTo>
                    <a:pt x="6992" y="2776"/>
                    <a:pt x="8222" y="4027"/>
                    <a:pt x="8208" y="5556"/>
                  </a:cubicBezTo>
                  <a:cubicBezTo>
                    <a:pt x="8196" y="7077"/>
                    <a:pt x="6958" y="8301"/>
                    <a:pt x="5441" y="8301"/>
                  </a:cubicBezTo>
                  <a:cubicBezTo>
                    <a:pt x="5433" y="8301"/>
                    <a:pt x="5425" y="8301"/>
                    <a:pt x="5417" y="8301"/>
                  </a:cubicBezTo>
                  <a:cubicBezTo>
                    <a:pt x="5305" y="8299"/>
                    <a:pt x="5195" y="8290"/>
                    <a:pt x="5088" y="8277"/>
                  </a:cubicBezTo>
                  <a:cubicBezTo>
                    <a:pt x="3716" y="8102"/>
                    <a:pt x="2659" y="6927"/>
                    <a:pt x="2671" y="5509"/>
                  </a:cubicBezTo>
                  <a:cubicBezTo>
                    <a:pt x="2683" y="4091"/>
                    <a:pt x="3759" y="2934"/>
                    <a:pt x="5132" y="2781"/>
                  </a:cubicBezTo>
                  <a:cubicBezTo>
                    <a:pt x="5234" y="2770"/>
                    <a:pt x="5337" y="2763"/>
                    <a:pt x="5442" y="2763"/>
                  </a:cubicBezTo>
                  <a:close/>
                  <a:moveTo>
                    <a:pt x="5441" y="1"/>
                  </a:moveTo>
                  <a:cubicBezTo>
                    <a:pt x="5346" y="1"/>
                    <a:pt x="5251" y="3"/>
                    <a:pt x="5157" y="8"/>
                  </a:cubicBezTo>
                  <a:cubicBezTo>
                    <a:pt x="3050" y="119"/>
                    <a:pt x="1010" y="1456"/>
                    <a:pt x="525" y="4033"/>
                  </a:cubicBezTo>
                  <a:cubicBezTo>
                    <a:pt x="1" y="6825"/>
                    <a:pt x="840" y="11210"/>
                    <a:pt x="5004" y="18080"/>
                  </a:cubicBezTo>
                  <a:cubicBezTo>
                    <a:pt x="5111" y="18255"/>
                    <a:pt x="5220" y="18432"/>
                    <a:pt x="5330" y="18611"/>
                  </a:cubicBezTo>
                  <a:cubicBezTo>
                    <a:pt x="9898" y="11510"/>
                    <a:pt x="10872" y="6988"/>
                    <a:pt x="10380" y="4116"/>
                  </a:cubicBezTo>
                  <a:cubicBezTo>
                    <a:pt x="9912" y="1377"/>
                    <a:pt x="7676"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8" name="Google Shape;2558;p39"/>
            <p:cNvSpPr/>
            <p:nvPr/>
          </p:nvSpPr>
          <p:spPr>
            <a:xfrm>
              <a:off x="2681824" y="3509683"/>
              <a:ext cx="584881" cy="180792"/>
            </a:xfrm>
            <a:custGeom>
              <a:avLst/>
              <a:gdLst/>
              <a:ahLst/>
              <a:cxnLst/>
              <a:rect l="l" t="t" r="r" b="b"/>
              <a:pathLst>
                <a:path w="4885" h="1510" extrusionOk="0">
                  <a:moveTo>
                    <a:pt x="2442" y="1"/>
                  </a:moveTo>
                  <a:cubicBezTo>
                    <a:pt x="1094" y="1"/>
                    <a:pt x="1" y="340"/>
                    <a:pt x="1" y="756"/>
                  </a:cubicBezTo>
                  <a:cubicBezTo>
                    <a:pt x="1" y="1171"/>
                    <a:pt x="1094" y="1509"/>
                    <a:pt x="2442" y="1509"/>
                  </a:cubicBezTo>
                  <a:cubicBezTo>
                    <a:pt x="3791" y="1509"/>
                    <a:pt x="4884" y="1172"/>
                    <a:pt x="4884" y="756"/>
                  </a:cubicBezTo>
                  <a:cubicBezTo>
                    <a:pt x="4884" y="339"/>
                    <a:pt x="3791"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9"/>
            <p:cNvSpPr/>
            <p:nvPr/>
          </p:nvSpPr>
          <p:spPr>
            <a:xfrm>
              <a:off x="2922002" y="1049950"/>
              <a:ext cx="702576" cy="2228295"/>
            </a:xfrm>
            <a:custGeom>
              <a:avLst/>
              <a:gdLst/>
              <a:ahLst/>
              <a:cxnLst/>
              <a:rect l="l" t="t" r="r" b="b"/>
              <a:pathLst>
                <a:path w="5868" h="18611" extrusionOk="0">
                  <a:moveTo>
                    <a:pt x="439" y="0"/>
                  </a:moveTo>
                  <a:cubicBezTo>
                    <a:pt x="343" y="0"/>
                    <a:pt x="248" y="3"/>
                    <a:pt x="153" y="8"/>
                  </a:cubicBezTo>
                  <a:cubicBezTo>
                    <a:pt x="2258" y="153"/>
                    <a:pt x="4275" y="1524"/>
                    <a:pt x="4716" y="4110"/>
                  </a:cubicBezTo>
                  <a:cubicBezTo>
                    <a:pt x="5195" y="6911"/>
                    <a:pt x="4281" y="11280"/>
                    <a:pt x="0" y="18080"/>
                  </a:cubicBezTo>
                  <a:cubicBezTo>
                    <a:pt x="107" y="18255"/>
                    <a:pt x="216" y="18432"/>
                    <a:pt x="326" y="18611"/>
                  </a:cubicBezTo>
                  <a:cubicBezTo>
                    <a:pt x="4894" y="11510"/>
                    <a:pt x="5868" y="6988"/>
                    <a:pt x="5376" y="4116"/>
                  </a:cubicBezTo>
                  <a:cubicBezTo>
                    <a:pt x="4908" y="1378"/>
                    <a:pt x="2673" y="0"/>
                    <a:pt x="439" y="0"/>
                  </a:cubicBezTo>
                  <a:close/>
                </a:path>
              </a:pathLst>
            </a:custGeom>
            <a:solidFill>
              <a:schemeClr val="dk1">
                <a:alpha val="589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0" name="Google Shape;2560;p39"/>
          <p:cNvSpPr/>
          <p:nvPr/>
        </p:nvSpPr>
        <p:spPr>
          <a:xfrm rot="693687" flipH="1">
            <a:off x="1897425" y="-600783"/>
            <a:ext cx="3025015" cy="1817032"/>
          </a:xfrm>
          <a:custGeom>
            <a:avLst/>
            <a:gdLst/>
            <a:ahLst/>
            <a:cxnLst/>
            <a:rect l="l" t="t" r="r" b="b"/>
            <a:pathLst>
              <a:path w="43197" h="25948" fill="none" extrusionOk="0">
                <a:moveTo>
                  <a:pt x="2642" y="0"/>
                </a:moveTo>
                <a:cubicBezTo>
                  <a:pt x="2642" y="0"/>
                  <a:pt x="0" y="7192"/>
                  <a:pt x="5885" y="12347"/>
                </a:cubicBezTo>
                <a:cubicBezTo>
                  <a:pt x="10249" y="16168"/>
                  <a:pt x="20454" y="13429"/>
                  <a:pt x="18652" y="10311"/>
                </a:cubicBezTo>
                <a:cubicBezTo>
                  <a:pt x="16851" y="7190"/>
                  <a:pt x="14020" y="15272"/>
                  <a:pt x="17099" y="19675"/>
                </a:cubicBezTo>
                <a:cubicBezTo>
                  <a:pt x="21244" y="25602"/>
                  <a:pt x="37533" y="25947"/>
                  <a:pt x="43196" y="4539"/>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9"/>
          <p:cNvSpPr/>
          <p:nvPr/>
        </p:nvSpPr>
        <p:spPr>
          <a:xfrm rot="-8317620">
            <a:off x="6131499" y="4299204"/>
            <a:ext cx="1579063" cy="861001"/>
          </a:xfrm>
          <a:custGeom>
            <a:avLst/>
            <a:gdLst/>
            <a:ahLst/>
            <a:cxnLst/>
            <a:rect l="l" t="t" r="r" b="b"/>
            <a:pathLst>
              <a:path w="22813" h="12439" fill="none" extrusionOk="0">
                <a:moveTo>
                  <a:pt x="22812" y="0"/>
                </a:moveTo>
                <a:cubicBezTo>
                  <a:pt x="22812" y="0"/>
                  <a:pt x="20999" y="9660"/>
                  <a:pt x="12792" y="11049"/>
                </a:cubicBezTo>
                <a:cubicBezTo>
                  <a:pt x="4584" y="12439"/>
                  <a:pt x="0" y="710"/>
                  <a:pt x="0" y="710"/>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9"/>
          <p:cNvSpPr/>
          <p:nvPr/>
        </p:nvSpPr>
        <p:spPr>
          <a:xfrm rot="-926629" flipH="1">
            <a:off x="2014909" y="4212124"/>
            <a:ext cx="3266596" cy="1184365"/>
          </a:xfrm>
          <a:custGeom>
            <a:avLst/>
            <a:gdLst/>
            <a:ahLst/>
            <a:cxnLst/>
            <a:rect l="l" t="t" r="r" b="b"/>
            <a:pathLst>
              <a:path w="53041" h="19231" fill="none" extrusionOk="0">
                <a:moveTo>
                  <a:pt x="53040" y="14789"/>
                </a:moveTo>
                <a:cubicBezTo>
                  <a:pt x="53040" y="14789"/>
                  <a:pt x="49618" y="17159"/>
                  <a:pt x="41611" y="7597"/>
                </a:cubicBezTo>
                <a:cubicBezTo>
                  <a:pt x="39545" y="5131"/>
                  <a:pt x="36120" y="1533"/>
                  <a:pt x="32481" y="2245"/>
                </a:cubicBezTo>
                <a:cubicBezTo>
                  <a:pt x="31418" y="2453"/>
                  <a:pt x="29859" y="3206"/>
                  <a:pt x="29615" y="4305"/>
                </a:cubicBezTo>
                <a:cubicBezTo>
                  <a:pt x="29228" y="6051"/>
                  <a:pt x="31316" y="6683"/>
                  <a:pt x="32165" y="5721"/>
                </a:cubicBezTo>
                <a:cubicBezTo>
                  <a:pt x="33756" y="3916"/>
                  <a:pt x="30902" y="2404"/>
                  <a:pt x="29468" y="1989"/>
                </a:cubicBezTo>
                <a:cubicBezTo>
                  <a:pt x="22600" y="1"/>
                  <a:pt x="23994" y="8233"/>
                  <a:pt x="15235" y="13731"/>
                </a:cubicBezTo>
                <a:cubicBezTo>
                  <a:pt x="6476" y="19230"/>
                  <a:pt x="1" y="17179"/>
                  <a:pt x="1" y="17179"/>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3" name="Google Shape;2563;p39"/>
          <p:cNvGrpSpPr/>
          <p:nvPr/>
        </p:nvGrpSpPr>
        <p:grpSpPr>
          <a:xfrm rot="2251379">
            <a:off x="5201774" y="4151513"/>
            <a:ext cx="1067193" cy="1018060"/>
            <a:chOff x="936800" y="644000"/>
            <a:chExt cx="3397834" cy="3241401"/>
          </a:xfrm>
        </p:grpSpPr>
        <p:sp>
          <p:nvSpPr>
            <p:cNvPr id="2564" name="Google Shape;2564;p39"/>
            <p:cNvSpPr/>
            <p:nvPr/>
          </p:nvSpPr>
          <p:spPr>
            <a:xfrm>
              <a:off x="936800" y="644000"/>
              <a:ext cx="3397834" cy="3241401"/>
            </a:xfrm>
            <a:custGeom>
              <a:avLst/>
              <a:gdLst/>
              <a:ahLst/>
              <a:cxnLst/>
              <a:rect l="l" t="t" r="r" b="b"/>
              <a:pathLst>
                <a:path w="28454" h="27144" extrusionOk="0">
                  <a:moveTo>
                    <a:pt x="25151" y="0"/>
                  </a:moveTo>
                  <a:lnTo>
                    <a:pt x="16731" y="4241"/>
                  </a:lnTo>
                  <a:lnTo>
                    <a:pt x="8297" y="2636"/>
                  </a:lnTo>
                  <a:lnTo>
                    <a:pt x="0" y="7528"/>
                  </a:lnTo>
                  <a:lnTo>
                    <a:pt x="3282" y="27143"/>
                  </a:lnTo>
                  <a:lnTo>
                    <a:pt x="11612" y="22505"/>
                  </a:lnTo>
                  <a:lnTo>
                    <a:pt x="20028" y="24257"/>
                  </a:lnTo>
                  <a:lnTo>
                    <a:pt x="28454" y="19750"/>
                  </a:lnTo>
                  <a:lnTo>
                    <a:pt x="251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9"/>
            <p:cNvSpPr/>
            <p:nvPr/>
          </p:nvSpPr>
          <p:spPr>
            <a:xfrm>
              <a:off x="1060634" y="813332"/>
              <a:ext cx="3149690" cy="2895933"/>
            </a:xfrm>
            <a:custGeom>
              <a:avLst/>
              <a:gdLst/>
              <a:ahLst/>
              <a:cxnLst/>
              <a:rect l="l" t="t" r="r" b="b"/>
              <a:pathLst>
                <a:path w="26376" h="24251" extrusionOk="0">
                  <a:moveTo>
                    <a:pt x="23394" y="0"/>
                  </a:moveTo>
                  <a:lnTo>
                    <a:pt x="15831" y="3809"/>
                  </a:lnTo>
                  <a:lnTo>
                    <a:pt x="7432" y="2211"/>
                  </a:lnTo>
                  <a:lnTo>
                    <a:pt x="1" y="6593"/>
                  </a:lnTo>
                  <a:lnTo>
                    <a:pt x="2954" y="24251"/>
                  </a:lnTo>
                  <a:lnTo>
                    <a:pt x="10424" y="20092"/>
                  </a:lnTo>
                  <a:lnTo>
                    <a:pt x="18849" y="21847"/>
                  </a:lnTo>
                  <a:lnTo>
                    <a:pt x="26375" y="17819"/>
                  </a:lnTo>
                  <a:lnTo>
                    <a:pt x="233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9"/>
            <p:cNvSpPr/>
            <p:nvPr/>
          </p:nvSpPr>
          <p:spPr>
            <a:xfrm>
              <a:off x="1948130" y="1077241"/>
              <a:ext cx="1363361" cy="2344952"/>
            </a:xfrm>
            <a:custGeom>
              <a:avLst/>
              <a:gdLst/>
              <a:ahLst/>
              <a:cxnLst/>
              <a:rect l="l" t="t" r="r" b="b"/>
              <a:pathLst>
                <a:path w="11417" h="19637" extrusionOk="0">
                  <a:moveTo>
                    <a:pt x="0" y="1"/>
                  </a:moveTo>
                  <a:lnTo>
                    <a:pt x="2992" y="17882"/>
                  </a:lnTo>
                  <a:lnTo>
                    <a:pt x="11417" y="19637"/>
                  </a:lnTo>
                  <a:lnTo>
                    <a:pt x="8399" y="1599"/>
                  </a:lnTo>
                  <a:lnTo>
                    <a:pt x="0" y="1"/>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9"/>
            <p:cNvSpPr/>
            <p:nvPr/>
          </p:nvSpPr>
          <p:spPr>
            <a:xfrm>
              <a:off x="1060634" y="1139815"/>
              <a:ext cx="3097506" cy="2569572"/>
            </a:xfrm>
            <a:custGeom>
              <a:avLst/>
              <a:gdLst/>
              <a:ahLst/>
              <a:cxnLst/>
              <a:rect l="l" t="t" r="r" b="b"/>
              <a:pathLst>
                <a:path w="25939" h="21518" extrusionOk="0">
                  <a:moveTo>
                    <a:pt x="20544" y="3424"/>
                  </a:moveTo>
                  <a:lnTo>
                    <a:pt x="21169" y="7163"/>
                  </a:lnTo>
                  <a:lnTo>
                    <a:pt x="18286" y="8550"/>
                  </a:lnTo>
                  <a:lnTo>
                    <a:pt x="17673" y="4884"/>
                  </a:lnTo>
                  <a:lnTo>
                    <a:pt x="20544" y="3424"/>
                  </a:lnTo>
                  <a:close/>
                  <a:moveTo>
                    <a:pt x="8173" y="3902"/>
                  </a:moveTo>
                  <a:lnTo>
                    <a:pt x="10917" y="4408"/>
                  </a:lnTo>
                  <a:lnTo>
                    <a:pt x="11567" y="8293"/>
                  </a:lnTo>
                  <a:lnTo>
                    <a:pt x="11567" y="8293"/>
                  </a:lnTo>
                  <a:lnTo>
                    <a:pt x="8814" y="7837"/>
                  </a:lnTo>
                  <a:lnTo>
                    <a:pt x="6186" y="9254"/>
                  </a:lnTo>
                  <a:lnTo>
                    <a:pt x="5538" y="5384"/>
                  </a:lnTo>
                  <a:lnTo>
                    <a:pt x="8173" y="3902"/>
                  </a:lnTo>
                  <a:close/>
                  <a:moveTo>
                    <a:pt x="12156" y="4634"/>
                  </a:moveTo>
                  <a:lnTo>
                    <a:pt x="16563" y="5448"/>
                  </a:lnTo>
                  <a:lnTo>
                    <a:pt x="17172" y="9088"/>
                  </a:lnTo>
                  <a:lnTo>
                    <a:pt x="17403" y="10461"/>
                  </a:lnTo>
                  <a:lnTo>
                    <a:pt x="17452" y="10754"/>
                  </a:lnTo>
                  <a:lnTo>
                    <a:pt x="18127" y="14788"/>
                  </a:lnTo>
                  <a:lnTo>
                    <a:pt x="18127" y="14788"/>
                  </a:lnTo>
                  <a:lnTo>
                    <a:pt x="13732" y="14060"/>
                  </a:lnTo>
                  <a:lnTo>
                    <a:pt x="12156" y="4634"/>
                  </a:lnTo>
                  <a:close/>
                  <a:moveTo>
                    <a:pt x="9045" y="9210"/>
                  </a:moveTo>
                  <a:lnTo>
                    <a:pt x="11806" y="9719"/>
                  </a:lnTo>
                  <a:lnTo>
                    <a:pt x="12498" y="13856"/>
                  </a:lnTo>
                  <a:lnTo>
                    <a:pt x="12498" y="13856"/>
                  </a:lnTo>
                  <a:lnTo>
                    <a:pt x="9763" y="13403"/>
                  </a:lnTo>
                  <a:lnTo>
                    <a:pt x="7119" y="14829"/>
                  </a:lnTo>
                  <a:lnTo>
                    <a:pt x="6279" y="9810"/>
                  </a:lnTo>
                  <a:lnTo>
                    <a:pt x="6279" y="9810"/>
                  </a:lnTo>
                  <a:lnTo>
                    <a:pt x="6426" y="10684"/>
                  </a:lnTo>
                  <a:lnTo>
                    <a:pt x="9045" y="9210"/>
                  </a:lnTo>
                  <a:close/>
                  <a:moveTo>
                    <a:pt x="4508" y="5962"/>
                  </a:moveTo>
                  <a:lnTo>
                    <a:pt x="6085" y="15386"/>
                  </a:lnTo>
                  <a:lnTo>
                    <a:pt x="3304" y="16884"/>
                  </a:lnTo>
                  <a:lnTo>
                    <a:pt x="1739" y="7522"/>
                  </a:lnTo>
                  <a:lnTo>
                    <a:pt x="4508" y="5962"/>
                  </a:lnTo>
                  <a:close/>
                  <a:moveTo>
                    <a:pt x="10180" y="0"/>
                  </a:moveTo>
                  <a:lnTo>
                    <a:pt x="10679" y="2980"/>
                  </a:lnTo>
                  <a:lnTo>
                    <a:pt x="7944" y="2527"/>
                  </a:lnTo>
                  <a:lnTo>
                    <a:pt x="5300" y="3954"/>
                  </a:lnTo>
                  <a:lnTo>
                    <a:pt x="4810" y="1025"/>
                  </a:lnTo>
                  <a:lnTo>
                    <a:pt x="3784" y="1631"/>
                  </a:lnTo>
                  <a:lnTo>
                    <a:pt x="4267" y="4510"/>
                  </a:lnTo>
                  <a:lnTo>
                    <a:pt x="1486" y="6009"/>
                  </a:lnTo>
                  <a:lnTo>
                    <a:pt x="1025" y="3257"/>
                  </a:lnTo>
                  <a:lnTo>
                    <a:pt x="1" y="3861"/>
                  </a:lnTo>
                  <a:lnTo>
                    <a:pt x="452" y="6566"/>
                  </a:lnTo>
                  <a:lnTo>
                    <a:pt x="710" y="8103"/>
                  </a:lnTo>
                  <a:lnTo>
                    <a:pt x="2272" y="17443"/>
                  </a:lnTo>
                  <a:lnTo>
                    <a:pt x="2529" y="18979"/>
                  </a:lnTo>
                  <a:lnTo>
                    <a:pt x="2954" y="21518"/>
                  </a:lnTo>
                  <a:lnTo>
                    <a:pt x="3984" y="20945"/>
                  </a:lnTo>
                  <a:lnTo>
                    <a:pt x="3559" y="18401"/>
                  </a:lnTo>
                  <a:lnTo>
                    <a:pt x="6329" y="16841"/>
                  </a:lnTo>
                  <a:lnTo>
                    <a:pt x="6756" y="19401"/>
                  </a:lnTo>
                  <a:lnTo>
                    <a:pt x="7786" y="18829"/>
                  </a:lnTo>
                  <a:lnTo>
                    <a:pt x="7358" y="16264"/>
                  </a:lnTo>
                  <a:lnTo>
                    <a:pt x="9992" y="14780"/>
                  </a:lnTo>
                  <a:lnTo>
                    <a:pt x="12737" y="15287"/>
                  </a:lnTo>
                  <a:lnTo>
                    <a:pt x="13179" y="17934"/>
                  </a:lnTo>
                  <a:lnTo>
                    <a:pt x="14423" y="18192"/>
                  </a:lnTo>
                  <a:lnTo>
                    <a:pt x="13975" y="15515"/>
                  </a:lnTo>
                  <a:lnTo>
                    <a:pt x="18383" y="16329"/>
                  </a:lnTo>
                  <a:lnTo>
                    <a:pt x="18849" y="19116"/>
                  </a:lnTo>
                  <a:lnTo>
                    <a:pt x="19953" y="18524"/>
                  </a:lnTo>
                  <a:lnTo>
                    <a:pt x="19493" y="15763"/>
                  </a:lnTo>
                  <a:lnTo>
                    <a:pt x="25939" y="12486"/>
                  </a:lnTo>
                  <a:lnTo>
                    <a:pt x="25694" y="11018"/>
                  </a:lnTo>
                  <a:lnTo>
                    <a:pt x="19238" y="14238"/>
                  </a:lnTo>
                  <a:lnTo>
                    <a:pt x="18517" y="9925"/>
                  </a:lnTo>
                  <a:lnTo>
                    <a:pt x="24988" y="6786"/>
                  </a:lnTo>
                  <a:lnTo>
                    <a:pt x="24762" y="5438"/>
                  </a:lnTo>
                  <a:lnTo>
                    <a:pt x="21891" y="6820"/>
                  </a:lnTo>
                  <a:lnTo>
                    <a:pt x="21263" y="3065"/>
                  </a:lnTo>
                  <a:lnTo>
                    <a:pt x="24120" y="1608"/>
                  </a:lnTo>
                  <a:lnTo>
                    <a:pt x="23868" y="97"/>
                  </a:lnTo>
                  <a:lnTo>
                    <a:pt x="17418" y="3353"/>
                  </a:lnTo>
                  <a:lnTo>
                    <a:pt x="16943" y="516"/>
                  </a:lnTo>
                  <a:lnTo>
                    <a:pt x="15832" y="1076"/>
                  </a:lnTo>
                  <a:lnTo>
                    <a:pt x="16307" y="3913"/>
                  </a:lnTo>
                  <a:lnTo>
                    <a:pt x="11913" y="3186"/>
                  </a:lnTo>
                  <a:lnTo>
                    <a:pt x="11420" y="236"/>
                  </a:lnTo>
                  <a:lnTo>
                    <a:pt x="10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9"/>
            <p:cNvSpPr/>
            <p:nvPr/>
          </p:nvSpPr>
          <p:spPr>
            <a:xfrm>
              <a:off x="1816773" y="1592998"/>
              <a:ext cx="145567" cy="249697"/>
            </a:xfrm>
            <a:custGeom>
              <a:avLst/>
              <a:gdLst/>
              <a:ahLst/>
              <a:cxnLst/>
              <a:rect l="l" t="t" r="r" b="b"/>
              <a:pathLst>
                <a:path w="1219" h="2091" extrusionOk="0">
                  <a:moveTo>
                    <a:pt x="582" y="315"/>
                  </a:moveTo>
                  <a:cubicBezTo>
                    <a:pt x="734" y="315"/>
                    <a:pt x="868" y="424"/>
                    <a:pt x="894" y="580"/>
                  </a:cubicBezTo>
                  <a:cubicBezTo>
                    <a:pt x="921" y="749"/>
                    <a:pt x="805" y="911"/>
                    <a:pt x="633" y="937"/>
                  </a:cubicBezTo>
                  <a:cubicBezTo>
                    <a:pt x="622" y="938"/>
                    <a:pt x="608" y="939"/>
                    <a:pt x="596" y="940"/>
                  </a:cubicBezTo>
                  <a:cubicBezTo>
                    <a:pt x="591" y="941"/>
                    <a:pt x="586" y="941"/>
                    <a:pt x="581" y="941"/>
                  </a:cubicBezTo>
                  <a:cubicBezTo>
                    <a:pt x="430" y="941"/>
                    <a:pt x="298" y="831"/>
                    <a:pt x="274" y="677"/>
                  </a:cubicBezTo>
                  <a:cubicBezTo>
                    <a:pt x="249" y="518"/>
                    <a:pt x="347" y="369"/>
                    <a:pt x="498" y="326"/>
                  </a:cubicBezTo>
                  <a:cubicBezTo>
                    <a:pt x="510" y="322"/>
                    <a:pt x="521" y="320"/>
                    <a:pt x="533" y="319"/>
                  </a:cubicBezTo>
                  <a:cubicBezTo>
                    <a:pt x="550" y="316"/>
                    <a:pt x="566" y="315"/>
                    <a:pt x="582" y="315"/>
                  </a:cubicBezTo>
                  <a:close/>
                  <a:moveTo>
                    <a:pt x="584" y="0"/>
                  </a:moveTo>
                  <a:cubicBezTo>
                    <a:pt x="539" y="0"/>
                    <a:pt x="494" y="5"/>
                    <a:pt x="450" y="15"/>
                  </a:cubicBezTo>
                  <a:cubicBezTo>
                    <a:pt x="217" y="66"/>
                    <a:pt x="12" y="255"/>
                    <a:pt x="8" y="551"/>
                  </a:cubicBezTo>
                  <a:cubicBezTo>
                    <a:pt x="0" y="874"/>
                    <a:pt x="176" y="1349"/>
                    <a:pt x="771" y="2038"/>
                  </a:cubicBezTo>
                  <a:cubicBezTo>
                    <a:pt x="786" y="2055"/>
                    <a:pt x="802" y="2074"/>
                    <a:pt x="818" y="2091"/>
                  </a:cubicBezTo>
                  <a:cubicBezTo>
                    <a:pt x="1194" y="1211"/>
                    <a:pt x="1219" y="688"/>
                    <a:pt x="1111" y="375"/>
                  </a:cubicBezTo>
                  <a:cubicBezTo>
                    <a:pt x="1021" y="118"/>
                    <a:pt x="803" y="0"/>
                    <a:pt x="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9"/>
            <p:cNvSpPr/>
            <p:nvPr/>
          </p:nvSpPr>
          <p:spPr>
            <a:xfrm>
              <a:off x="1888423" y="1866938"/>
              <a:ext cx="67111" cy="23047"/>
            </a:xfrm>
            <a:custGeom>
              <a:avLst/>
              <a:gdLst/>
              <a:ahLst/>
              <a:cxnLst/>
              <a:rect l="l" t="t" r="r" b="b"/>
              <a:pathLst>
                <a:path w="562" h="193" extrusionOk="0">
                  <a:moveTo>
                    <a:pt x="396" y="0"/>
                  </a:moveTo>
                  <a:cubicBezTo>
                    <a:pt x="357" y="0"/>
                    <a:pt x="313" y="4"/>
                    <a:pt x="267" y="11"/>
                  </a:cubicBezTo>
                  <a:cubicBezTo>
                    <a:pt x="117" y="37"/>
                    <a:pt x="0" y="95"/>
                    <a:pt x="8" y="142"/>
                  </a:cubicBezTo>
                  <a:cubicBezTo>
                    <a:pt x="13" y="175"/>
                    <a:pt x="75" y="193"/>
                    <a:pt x="162" y="193"/>
                  </a:cubicBezTo>
                  <a:cubicBezTo>
                    <a:pt x="202" y="193"/>
                    <a:pt x="247" y="189"/>
                    <a:pt x="295" y="181"/>
                  </a:cubicBezTo>
                  <a:cubicBezTo>
                    <a:pt x="445" y="155"/>
                    <a:pt x="561" y="97"/>
                    <a:pt x="554" y="51"/>
                  </a:cubicBezTo>
                  <a:cubicBezTo>
                    <a:pt x="548" y="18"/>
                    <a:pt x="484"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9"/>
            <p:cNvSpPr/>
            <p:nvPr/>
          </p:nvSpPr>
          <p:spPr>
            <a:xfrm>
              <a:off x="3401537" y="2314987"/>
              <a:ext cx="145686" cy="249816"/>
            </a:xfrm>
            <a:custGeom>
              <a:avLst/>
              <a:gdLst/>
              <a:ahLst/>
              <a:cxnLst/>
              <a:rect l="l" t="t" r="r" b="b"/>
              <a:pathLst>
                <a:path w="1220" h="2092" extrusionOk="0">
                  <a:moveTo>
                    <a:pt x="583" y="316"/>
                  </a:moveTo>
                  <a:cubicBezTo>
                    <a:pt x="735" y="316"/>
                    <a:pt x="869" y="426"/>
                    <a:pt x="894" y="581"/>
                  </a:cubicBezTo>
                  <a:cubicBezTo>
                    <a:pt x="922" y="750"/>
                    <a:pt x="805" y="911"/>
                    <a:pt x="635" y="938"/>
                  </a:cubicBezTo>
                  <a:cubicBezTo>
                    <a:pt x="622" y="939"/>
                    <a:pt x="609" y="940"/>
                    <a:pt x="598" y="941"/>
                  </a:cubicBezTo>
                  <a:cubicBezTo>
                    <a:pt x="593" y="941"/>
                    <a:pt x="588" y="941"/>
                    <a:pt x="583" y="941"/>
                  </a:cubicBezTo>
                  <a:cubicBezTo>
                    <a:pt x="431" y="941"/>
                    <a:pt x="299" y="832"/>
                    <a:pt x="274" y="678"/>
                  </a:cubicBezTo>
                  <a:cubicBezTo>
                    <a:pt x="249" y="519"/>
                    <a:pt x="348" y="370"/>
                    <a:pt x="498" y="327"/>
                  </a:cubicBezTo>
                  <a:cubicBezTo>
                    <a:pt x="510" y="324"/>
                    <a:pt x="523" y="321"/>
                    <a:pt x="535" y="319"/>
                  </a:cubicBezTo>
                  <a:cubicBezTo>
                    <a:pt x="551" y="317"/>
                    <a:pt x="567" y="316"/>
                    <a:pt x="583" y="316"/>
                  </a:cubicBezTo>
                  <a:close/>
                  <a:moveTo>
                    <a:pt x="584" y="1"/>
                  </a:moveTo>
                  <a:cubicBezTo>
                    <a:pt x="539" y="1"/>
                    <a:pt x="493" y="6"/>
                    <a:pt x="449" y="16"/>
                  </a:cubicBezTo>
                  <a:cubicBezTo>
                    <a:pt x="216" y="68"/>
                    <a:pt x="12" y="255"/>
                    <a:pt x="7" y="553"/>
                  </a:cubicBezTo>
                  <a:cubicBezTo>
                    <a:pt x="0" y="875"/>
                    <a:pt x="175" y="1349"/>
                    <a:pt x="770" y="2038"/>
                  </a:cubicBezTo>
                  <a:cubicBezTo>
                    <a:pt x="785" y="2056"/>
                    <a:pt x="801" y="2074"/>
                    <a:pt x="817" y="2092"/>
                  </a:cubicBezTo>
                  <a:cubicBezTo>
                    <a:pt x="1196" y="1212"/>
                    <a:pt x="1219" y="688"/>
                    <a:pt x="1110" y="377"/>
                  </a:cubicBezTo>
                  <a:cubicBezTo>
                    <a:pt x="1020" y="119"/>
                    <a:pt x="802" y="1"/>
                    <a:pt x="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9"/>
            <p:cNvSpPr/>
            <p:nvPr/>
          </p:nvSpPr>
          <p:spPr>
            <a:xfrm>
              <a:off x="3473067" y="2589046"/>
              <a:ext cx="67111" cy="23047"/>
            </a:xfrm>
            <a:custGeom>
              <a:avLst/>
              <a:gdLst/>
              <a:ahLst/>
              <a:cxnLst/>
              <a:rect l="l" t="t" r="r" b="b"/>
              <a:pathLst>
                <a:path w="562" h="193" extrusionOk="0">
                  <a:moveTo>
                    <a:pt x="400" y="0"/>
                  </a:moveTo>
                  <a:cubicBezTo>
                    <a:pt x="360" y="0"/>
                    <a:pt x="315" y="4"/>
                    <a:pt x="267" y="12"/>
                  </a:cubicBezTo>
                  <a:cubicBezTo>
                    <a:pt x="117" y="36"/>
                    <a:pt x="1" y="95"/>
                    <a:pt x="9" y="142"/>
                  </a:cubicBezTo>
                  <a:cubicBezTo>
                    <a:pt x="14" y="174"/>
                    <a:pt x="76" y="192"/>
                    <a:pt x="162" y="192"/>
                  </a:cubicBezTo>
                  <a:cubicBezTo>
                    <a:pt x="202" y="192"/>
                    <a:pt x="248" y="188"/>
                    <a:pt x="295" y="180"/>
                  </a:cubicBezTo>
                  <a:cubicBezTo>
                    <a:pt x="445" y="156"/>
                    <a:pt x="562" y="97"/>
                    <a:pt x="554" y="50"/>
                  </a:cubicBezTo>
                  <a:cubicBezTo>
                    <a:pt x="548" y="18"/>
                    <a:pt x="486" y="0"/>
                    <a:pt x="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9"/>
            <p:cNvSpPr/>
            <p:nvPr/>
          </p:nvSpPr>
          <p:spPr>
            <a:xfrm>
              <a:off x="1583077" y="3103012"/>
              <a:ext cx="145686" cy="249816"/>
            </a:xfrm>
            <a:custGeom>
              <a:avLst/>
              <a:gdLst/>
              <a:ahLst/>
              <a:cxnLst/>
              <a:rect l="l" t="t" r="r" b="b"/>
              <a:pathLst>
                <a:path w="1220" h="2092" extrusionOk="0">
                  <a:moveTo>
                    <a:pt x="583" y="316"/>
                  </a:moveTo>
                  <a:cubicBezTo>
                    <a:pt x="734" y="316"/>
                    <a:pt x="869" y="425"/>
                    <a:pt x="894" y="581"/>
                  </a:cubicBezTo>
                  <a:cubicBezTo>
                    <a:pt x="922" y="749"/>
                    <a:pt x="806" y="909"/>
                    <a:pt x="634" y="938"/>
                  </a:cubicBezTo>
                  <a:cubicBezTo>
                    <a:pt x="622" y="939"/>
                    <a:pt x="608" y="940"/>
                    <a:pt x="597" y="941"/>
                  </a:cubicBezTo>
                  <a:cubicBezTo>
                    <a:pt x="592" y="941"/>
                    <a:pt x="587" y="941"/>
                    <a:pt x="582" y="941"/>
                  </a:cubicBezTo>
                  <a:cubicBezTo>
                    <a:pt x="430" y="941"/>
                    <a:pt x="298" y="831"/>
                    <a:pt x="275" y="678"/>
                  </a:cubicBezTo>
                  <a:cubicBezTo>
                    <a:pt x="249" y="519"/>
                    <a:pt x="347" y="369"/>
                    <a:pt x="498" y="327"/>
                  </a:cubicBezTo>
                  <a:cubicBezTo>
                    <a:pt x="510" y="323"/>
                    <a:pt x="522" y="320"/>
                    <a:pt x="534" y="319"/>
                  </a:cubicBezTo>
                  <a:cubicBezTo>
                    <a:pt x="550" y="317"/>
                    <a:pt x="567" y="316"/>
                    <a:pt x="583" y="316"/>
                  </a:cubicBezTo>
                  <a:close/>
                  <a:moveTo>
                    <a:pt x="585" y="1"/>
                  </a:moveTo>
                  <a:cubicBezTo>
                    <a:pt x="540" y="1"/>
                    <a:pt x="495" y="6"/>
                    <a:pt x="451" y="15"/>
                  </a:cubicBezTo>
                  <a:cubicBezTo>
                    <a:pt x="217" y="67"/>
                    <a:pt x="13" y="255"/>
                    <a:pt x="8" y="552"/>
                  </a:cubicBezTo>
                  <a:cubicBezTo>
                    <a:pt x="1" y="875"/>
                    <a:pt x="176" y="1349"/>
                    <a:pt x="771" y="2038"/>
                  </a:cubicBezTo>
                  <a:cubicBezTo>
                    <a:pt x="786" y="2055"/>
                    <a:pt x="802" y="2074"/>
                    <a:pt x="818" y="2091"/>
                  </a:cubicBezTo>
                  <a:cubicBezTo>
                    <a:pt x="1195" y="1212"/>
                    <a:pt x="1219" y="688"/>
                    <a:pt x="1112" y="376"/>
                  </a:cubicBezTo>
                  <a:cubicBezTo>
                    <a:pt x="1021" y="119"/>
                    <a:pt x="804" y="1"/>
                    <a:pt x="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9"/>
            <p:cNvSpPr/>
            <p:nvPr/>
          </p:nvSpPr>
          <p:spPr>
            <a:xfrm>
              <a:off x="1654607" y="3376833"/>
              <a:ext cx="67111" cy="23047"/>
            </a:xfrm>
            <a:custGeom>
              <a:avLst/>
              <a:gdLst/>
              <a:ahLst/>
              <a:cxnLst/>
              <a:rect l="l" t="t" r="r" b="b"/>
              <a:pathLst>
                <a:path w="562" h="193" extrusionOk="0">
                  <a:moveTo>
                    <a:pt x="398" y="0"/>
                  </a:moveTo>
                  <a:cubicBezTo>
                    <a:pt x="358" y="0"/>
                    <a:pt x="314" y="4"/>
                    <a:pt x="267" y="12"/>
                  </a:cubicBezTo>
                  <a:cubicBezTo>
                    <a:pt x="116" y="37"/>
                    <a:pt x="1" y="96"/>
                    <a:pt x="8" y="143"/>
                  </a:cubicBezTo>
                  <a:cubicBezTo>
                    <a:pt x="13" y="174"/>
                    <a:pt x="76" y="192"/>
                    <a:pt x="164" y="192"/>
                  </a:cubicBezTo>
                  <a:cubicBezTo>
                    <a:pt x="203" y="192"/>
                    <a:pt x="248" y="189"/>
                    <a:pt x="295" y="181"/>
                  </a:cubicBezTo>
                  <a:cubicBezTo>
                    <a:pt x="445" y="156"/>
                    <a:pt x="562" y="97"/>
                    <a:pt x="553" y="50"/>
                  </a:cubicBezTo>
                  <a:cubicBezTo>
                    <a:pt x="548" y="18"/>
                    <a:pt x="485"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 name="Table 2">
            <a:extLst>
              <a:ext uri="{FF2B5EF4-FFF2-40B4-BE49-F238E27FC236}">
                <a16:creationId xmlns:a16="http://schemas.microsoft.com/office/drawing/2014/main" id="{C902EC4F-1819-F4A9-CD3E-499151AAC221}"/>
              </a:ext>
            </a:extLst>
          </p:cNvPr>
          <p:cNvGraphicFramePr>
            <a:graphicFrameLocks noGrp="1"/>
          </p:cNvGraphicFramePr>
          <p:nvPr>
            <p:extLst>
              <p:ext uri="{D42A27DB-BD31-4B8C-83A1-F6EECF244321}">
                <p14:modId xmlns:p14="http://schemas.microsoft.com/office/powerpoint/2010/main" val="3574859263"/>
              </p:ext>
            </p:extLst>
          </p:nvPr>
        </p:nvGraphicFramePr>
        <p:xfrm>
          <a:off x="748522" y="1895344"/>
          <a:ext cx="5883462" cy="1747310"/>
        </p:xfrm>
        <a:graphic>
          <a:graphicData uri="http://schemas.openxmlformats.org/drawingml/2006/table">
            <a:tbl>
              <a:tblPr firstRow="1" bandRow="1">
                <a:tableStyleId>{5940675A-B579-460E-94D1-54222C63F5DA}</a:tableStyleId>
              </a:tblPr>
              <a:tblGrid>
                <a:gridCol w="1961154">
                  <a:extLst>
                    <a:ext uri="{9D8B030D-6E8A-4147-A177-3AD203B41FA5}">
                      <a16:colId xmlns:a16="http://schemas.microsoft.com/office/drawing/2014/main" val="339948726"/>
                    </a:ext>
                  </a:extLst>
                </a:gridCol>
                <a:gridCol w="1961154">
                  <a:extLst>
                    <a:ext uri="{9D8B030D-6E8A-4147-A177-3AD203B41FA5}">
                      <a16:colId xmlns:a16="http://schemas.microsoft.com/office/drawing/2014/main" val="3863001073"/>
                    </a:ext>
                  </a:extLst>
                </a:gridCol>
                <a:gridCol w="1961154">
                  <a:extLst>
                    <a:ext uri="{9D8B030D-6E8A-4147-A177-3AD203B41FA5}">
                      <a16:colId xmlns:a16="http://schemas.microsoft.com/office/drawing/2014/main" val="680770674"/>
                    </a:ext>
                  </a:extLst>
                </a:gridCol>
              </a:tblGrid>
              <a:tr h="349462">
                <a:tc>
                  <a:txBody>
                    <a:bodyPr/>
                    <a:lstStyle/>
                    <a:p>
                      <a:r>
                        <a:rPr lang="en-US" b="1" dirty="0">
                          <a:latin typeface="Times New Roman" panose="02020603050405020304" pitchFamily="18" charset="0"/>
                          <a:cs typeface="Times New Roman" panose="02020603050405020304" pitchFamily="18" charset="0"/>
                        </a:rPr>
                        <a:t>S.NO </a:t>
                      </a:r>
                    </a:p>
                  </a:txBody>
                  <a:tcPr/>
                </a:tc>
                <a:tc>
                  <a:txBody>
                    <a:bodyPr/>
                    <a:lstStyle/>
                    <a:p>
                      <a:r>
                        <a:rPr lang="en-US" b="1" dirty="0">
                          <a:latin typeface="Times New Roman" panose="02020603050405020304" pitchFamily="18" charset="0"/>
                          <a:cs typeface="Times New Roman" panose="02020603050405020304" pitchFamily="18" charset="0"/>
                        </a:rPr>
                        <a:t>NAME</a:t>
                      </a:r>
                    </a:p>
                  </a:txBody>
                  <a:tcPr/>
                </a:tc>
                <a:tc>
                  <a:txBody>
                    <a:bodyPr/>
                    <a:lstStyle/>
                    <a:p>
                      <a:r>
                        <a:rPr lang="en-US" b="1" dirty="0">
                          <a:latin typeface="Times New Roman" panose="02020603050405020304" pitchFamily="18" charset="0"/>
                          <a:cs typeface="Times New Roman" panose="02020603050405020304" pitchFamily="18" charset="0"/>
                        </a:rPr>
                        <a:t>ROLL NUMBER</a:t>
                      </a:r>
                    </a:p>
                  </a:txBody>
                  <a:tcPr/>
                </a:tc>
                <a:extLst>
                  <a:ext uri="{0D108BD9-81ED-4DB2-BD59-A6C34878D82A}">
                    <a16:rowId xmlns:a16="http://schemas.microsoft.com/office/drawing/2014/main" val="3788014890"/>
                  </a:ext>
                </a:extLst>
              </a:tr>
              <a:tr h="349462">
                <a:tc>
                  <a:txBody>
                    <a:bodyPr/>
                    <a:lstStyle/>
                    <a:p>
                      <a:r>
                        <a:rPr lang="en-US" b="1" dirty="0">
                          <a:latin typeface="Times New Roman" panose="02020603050405020304" pitchFamily="18" charset="0"/>
                          <a:cs typeface="Times New Roman" panose="02020603050405020304" pitchFamily="18" charset="0"/>
                        </a:rPr>
                        <a:t>1</a:t>
                      </a:r>
                    </a:p>
                  </a:txBody>
                  <a:tcPr/>
                </a:tc>
                <a:tc>
                  <a:txBody>
                    <a:bodyPr/>
                    <a:lstStyle/>
                    <a:p>
                      <a:r>
                        <a:rPr lang="en-US" dirty="0">
                          <a:latin typeface="Times New Roman" panose="02020603050405020304" pitchFamily="18" charset="0"/>
                          <a:cs typeface="Times New Roman" panose="02020603050405020304" pitchFamily="18" charset="0"/>
                        </a:rPr>
                        <a:t>SAI VAMSHI</a:t>
                      </a:r>
                    </a:p>
                  </a:txBody>
                  <a:tcPr/>
                </a:tc>
                <a:tc>
                  <a:txBody>
                    <a:bodyPr/>
                    <a:lstStyle/>
                    <a:p>
                      <a:r>
                        <a:rPr lang="en-US" dirty="0">
                          <a:latin typeface="Times New Roman" panose="02020603050405020304" pitchFamily="18" charset="0"/>
                          <a:cs typeface="Times New Roman" panose="02020603050405020304" pitchFamily="18" charset="0"/>
                        </a:rPr>
                        <a:t>2110030296</a:t>
                      </a:r>
                    </a:p>
                  </a:txBody>
                  <a:tcPr/>
                </a:tc>
                <a:extLst>
                  <a:ext uri="{0D108BD9-81ED-4DB2-BD59-A6C34878D82A}">
                    <a16:rowId xmlns:a16="http://schemas.microsoft.com/office/drawing/2014/main" val="3319987411"/>
                  </a:ext>
                </a:extLst>
              </a:tr>
              <a:tr h="349462">
                <a:tc>
                  <a:txBody>
                    <a:bodyPr/>
                    <a:lstStyle/>
                    <a:p>
                      <a:r>
                        <a:rPr lang="en-US" b="1" dirty="0">
                          <a:latin typeface="Times New Roman" panose="02020603050405020304" pitchFamily="18" charset="0"/>
                          <a:cs typeface="Times New Roman" panose="02020603050405020304" pitchFamily="18" charset="0"/>
                        </a:rPr>
                        <a:t>2</a:t>
                      </a:r>
                    </a:p>
                  </a:txBody>
                  <a:tcPr/>
                </a:tc>
                <a:tc>
                  <a:txBody>
                    <a:bodyPr/>
                    <a:lstStyle/>
                    <a:p>
                      <a:r>
                        <a:rPr lang="en-US" dirty="0">
                          <a:latin typeface="Times New Roman" panose="02020603050405020304" pitchFamily="18" charset="0"/>
                          <a:cs typeface="Times New Roman" panose="02020603050405020304" pitchFamily="18" charset="0"/>
                        </a:rPr>
                        <a:t>BHANU PRAKASH</a:t>
                      </a:r>
                    </a:p>
                  </a:txBody>
                  <a:tcPr/>
                </a:tc>
                <a:tc>
                  <a:txBody>
                    <a:bodyPr/>
                    <a:lstStyle/>
                    <a:p>
                      <a:r>
                        <a:rPr lang="en-US" dirty="0">
                          <a:latin typeface="Times New Roman" panose="02020603050405020304" pitchFamily="18" charset="0"/>
                          <a:cs typeface="Times New Roman" panose="02020603050405020304" pitchFamily="18" charset="0"/>
                        </a:rPr>
                        <a:t>2110030298</a:t>
                      </a:r>
                    </a:p>
                  </a:txBody>
                  <a:tcPr/>
                </a:tc>
                <a:extLst>
                  <a:ext uri="{0D108BD9-81ED-4DB2-BD59-A6C34878D82A}">
                    <a16:rowId xmlns:a16="http://schemas.microsoft.com/office/drawing/2014/main" val="3567981301"/>
                  </a:ext>
                </a:extLst>
              </a:tr>
              <a:tr h="349462">
                <a:tc>
                  <a:txBody>
                    <a:bodyPr/>
                    <a:lstStyle/>
                    <a:p>
                      <a:r>
                        <a:rPr lang="en-US" b="1" dirty="0">
                          <a:latin typeface="Times New Roman" panose="02020603050405020304" pitchFamily="18" charset="0"/>
                          <a:cs typeface="Times New Roman" panose="02020603050405020304" pitchFamily="18" charset="0"/>
                        </a:rPr>
                        <a:t>3</a:t>
                      </a:r>
                    </a:p>
                  </a:txBody>
                  <a:tcPr/>
                </a:tc>
                <a:tc>
                  <a:txBody>
                    <a:bodyPr/>
                    <a:lstStyle/>
                    <a:p>
                      <a:r>
                        <a:rPr lang="en-US" dirty="0">
                          <a:latin typeface="Times New Roman" panose="02020603050405020304" pitchFamily="18" charset="0"/>
                          <a:cs typeface="Times New Roman" panose="02020603050405020304" pitchFamily="18" charset="0"/>
                        </a:rPr>
                        <a:t>RAMA KOWSHIK</a:t>
                      </a:r>
                    </a:p>
                  </a:txBody>
                  <a:tcPr/>
                </a:tc>
                <a:tc>
                  <a:txBody>
                    <a:bodyPr/>
                    <a:lstStyle/>
                    <a:p>
                      <a:r>
                        <a:rPr lang="en-US" dirty="0">
                          <a:latin typeface="Times New Roman" panose="02020603050405020304" pitchFamily="18" charset="0"/>
                          <a:cs typeface="Times New Roman" panose="02020603050405020304" pitchFamily="18" charset="0"/>
                        </a:rPr>
                        <a:t>2110030323</a:t>
                      </a:r>
                    </a:p>
                  </a:txBody>
                  <a:tcPr/>
                </a:tc>
                <a:extLst>
                  <a:ext uri="{0D108BD9-81ED-4DB2-BD59-A6C34878D82A}">
                    <a16:rowId xmlns:a16="http://schemas.microsoft.com/office/drawing/2014/main" val="21557708"/>
                  </a:ext>
                </a:extLst>
              </a:tr>
              <a:tr h="349462">
                <a:tc>
                  <a:txBody>
                    <a:bodyPr/>
                    <a:lstStyle/>
                    <a:p>
                      <a:r>
                        <a:rPr lang="en-US" b="1" dirty="0">
                          <a:latin typeface="Times New Roman" panose="02020603050405020304" pitchFamily="18" charset="0"/>
                          <a:cs typeface="Times New Roman" panose="02020603050405020304" pitchFamily="18" charset="0"/>
                        </a:rPr>
                        <a:t>5</a:t>
                      </a:r>
                    </a:p>
                  </a:txBody>
                  <a:tcPr/>
                </a:tc>
                <a:tc>
                  <a:txBody>
                    <a:bodyPr/>
                    <a:lstStyle/>
                    <a:p>
                      <a:r>
                        <a:rPr lang="en-US" dirty="0">
                          <a:latin typeface="Times New Roman" panose="02020603050405020304" pitchFamily="18" charset="0"/>
                          <a:cs typeface="Times New Roman" panose="02020603050405020304" pitchFamily="18" charset="0"/>
                        </a:rPr>
                        <a:t>B. AKSHAYA</a:t>
                      </a:r>
                    </a:p>
                  </a:txBody>
                  <a:tcPr/>
                </a:tc>
                <a:tc>
                  <a:txBody>
                    <a:bodyPr/>
                    <a:lstStyle/>
                    <a:p>
                      <a:r>
                        <a:rPr lang="en-US" dirty="0">
                          <a:latin typeface="Times New Roman" panose="02020603050405020304" pitchFamily="18" charset="0"/>
                          <a:cs typeface="Times New Roman" panose="02020603050405020304" pitchFamily="18" charset="0"/>
                        </a:rPr>
                        <a:t>2110030345</a:t>
                      </a:r>
                    </a:p>
                  </a:txBody>
                  <a:tcPr/>
                </a:tc>
                <a:extLst>
                  <a:ext uri="{0D108BD9-81ED-4DB2-BD59-A6C34878D82A}">
                    <a16:rowId xmlns:a16="http://schemas.microsoft.com/office/drawing/2014/main" val="1937006923"/>
                  </a:ext>
                </a:extLst>
              </a:tr>
            </a:tbl>
          </a:graphicData>
        </a:graphic>
      </p:graphicFrame>
      <p:pic>
        <p:nvPicPr>
          <p:cNvPr id="4" name="Picture 4">
            <a:extLst>
              <a:ext uri="{FF2B5EF4-FFF2-40B4-BE49-F238E27FC236}">
                <a16:creationId xmlns:a16="http://schemas.microsoft.com/office/drawing/2014/main" id="{6092E516-65B2-4E91-A7DB-CEE77D46203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054" t="34525" r="13238" b="38443"/>
          <a:stretch/>
        </p:blipFill>
        <p:spPr bwMode="auto">
          <a:xfrm>
            <a:off x="6685546" y="4336558"/>
            <a:ext cx="1706454" cy="83364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2D4BD1-EA16-42CC-5E17-ED26712CC0BA}"/>
              </a:ext>
            </a:extLst>
          </p:cNvPr>
          <p:cNvSpPr txBox="1"/>
          <p:nvPr/>
        </p:nvSpPr>
        <p:spPr>
          <a:xfrm>
            <a:off x="3113102" y="821924"/>
            <a:ext cx="1944211" cy="646331"/>
          </a:xfrm>
          <a:prstGeom prst="rect">
            <a:avLst/>
          </a:prstGeom>
          <a:noFill/>
        </p:spPr>
        <p:txBody>
          <a:bodyPr wrap="square" rtlCol="0">
            <a:spAutoFit/>
          </a:bodyPr>
          <a:lstStyle/>
          <a:p>
            <a:r>
              <a:rPr lang="en-US" dirty="0"/>
              <a:t>Connecting residents nearby</a:t>
            </a:r>
            <a:endParaRPr lang="en-IN" dirty="0"/>
          </a:p>
        </p:txBody>
      </p:sp>
      <p:pic>
        <p:nvPicPr>
          <p:cNvPr id="3" name="Picture 2" descr="Kruti Coffee">
            <a:extLst>
              <a:ext uri="{FF2B5EF4-FFF2-40B4-BE49-F238E27FC236}">
                <a16:creationId xmlns:a16="http://schemas.microsoft.com/office/drawing/2014/main" id="{31BFB745-287D-05F0-D376-7F031BDB42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6730" y="2759475"/>
            <a:ext cx="1410070" cy="141007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4" name="Picture 4" descr="From Local Craft to Global Pop / Eat creative">
            <a:extLst>
              <a:ext uri="{FF2B5EF4-FFF2-40B4-BE49-F238E27FC236}">
                <a16:creationId xmlns:a16="http://schemas.microsoft.com/office/drawing/2014/main" id="{E19665A5-E961-4660-7201-943E7C1613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66730" y="1628944"/>
            <a:ext cx="1195434" cy="80277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FDC2B79D-51FC-FD2C-2596-C201F5FA1B7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3947" t="4416" r="22763" b="8775"/>
          <a:stretch/>
        </p:blipFill>
        <p:spPr bwMode="auto">
          <a:xfrm>
            <a:off x="2781300" y="314969"/>
            <a:ext cx="2662883" cy="467831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556AF9D-A336-F626-0C6C-A4ABA9C29C59}"/>
              </a:ext>
            </a:extLst>
          </p:cNvPr>
          <p:cNvSpPr txBox="1"/>
          <p:nvPr/>
        </p:nvSpPr>
        <p:spPr>
          <a:xfrm>
            <a:off x="443883" y="541538"/>
            <a:ext cx="2337417" cy="338554"/>
          </a:xfrm>
          <a:prstGeom prst="rect">
            <a:avLst/>
          </a:prstGeom>
          <a:noFill/>
        </p:spPr>
        <p:txBody>
          <a:bodyPr wrap="square" rtlCol="0">
            <a:spAutoFit/>
          </a:bodyPr>
          <a:lstStyle/>
          <a:p>
            <a:r>
              <a:rPr lang="en-US" sz="1600" b="1" dirty="0">
                <a:latin typeface="Times New Roman" panose="02020603050405020304" pitchFamily="18" charset="0"/>
                <a:cs typeface="Times New Roman" panose="02020603050405020304" pitchFamily="18" charset="0"/>
              </a:rPr>
              <a:t>Additional Features:</a:t>
            </a:r>
            <a:endParaRPr lang="en-IN" sz="1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045386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77"/>
        <p:cNvGrpSpPr/>
        <p:nvPr/>
      </p:nvGrpSpPr>
      <p:grpSpPr>
        <a:xfrm>
          <a:off x="0" y="0"/>
          <a:ext cx="0" cy="0"/>
          <a:chOff x="0" y="0"/>
          <a:chExt cx="0" cy="0"/>
        </a:xfrm>
      </p:grpSpPr>
      <p:sp>
        <p:nvSpPr>
          <p:cNvPr id="2578" name="Google Shape;2578;p40"/>
          <p:cNvSpPr txBox="1">
            <a:spLocks noGrp="1"/>
          </p:cNvSpPr>
          <p:nvPr>
            <p:ph type="title"/>
          </p:nvPr>
        </p:nvSpPr>
        <p:spPr>
          <a:xfrm>
            <a:off x="2200326" y="121886"/>
            <a:ext cx="4566234"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latin typeface="Times New Roman" panose="02020603050405020304" pitchFamily="18" charset="0"/>
                <a:cs typeface="Times New Roman" panose="02020603050405020304" pitchFamily="18" charset="0"/>
                <a:sym typeface="Work Sans"/>
              </a:rPr>
              <a:t>IMPLEMENTATION</a:t>
            </a:r>
          </a:p>
        </p:txBody>
      </p:sp>
      <p:pic>
        <p:nvPicPr>
          <p:cNvPr id="2" name="Picture 4">
            <a:extLst>
              <a:ext uri="{FF2B5EF4-FFF2-40B4-BE49-F238E27FC236}">
                <a16:creationId xmlns:a16="http://schemas.microsoft.com/office/drawing/2014/main" id="{E899A2D8-1967-F8C2-61C6-7E61F9FAF4B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054" t="34525" r="13238" b="38443"/>
          <a:stretch/>
        </p:blipFill>
        <p:spPr bwMode="auto">
          <a:xfrm>
            <a:off x="6685546" y="4336558"/>
            <a:ext cx="1706454" cy="83364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1C4CB91-C6E8-61CA-F690-0F3CC56136E0}"/>
              </a:ext>
            </a:extLst>
          </p:cNvPr>
          <p:cNvSpPr txBox="1"/>
          <p:nvPr/>
        </p:nvSpPr>
        <p:spPr>
          <a:xfrm>
            <a:off x="340386" y="933696"/>
            <a:ext cx="2971800" cy="3970318"/>
          </a:xfrm>
          <a:prstGeom prst="rect">
            <a:avLst/>
          </a:prstGeom>
          <a:noFill/>
        </p:spPr>
        <p:txBody>
          <a:bodyPr wrap="square" rtlCol="0">
            <a:spAutoFit/>
          </a:bodyPr>
          <a:lstStyle/>
          <a:p>
            <a:r>
              <a:rPr lang="en-US" sz="1200" b="1" dirty="0">
                <a:solidFill>
                  <a:srgbClr val="0070C0"/>
                </a:solidFill>
                <a:latin typeface="Times New Roman" panose="02020603050405020304" pitchFamily="18" charset="0"/>
                <a:cs typeface="Times New Roman" panose="02020603050405020304" pitchFamily="18" charset="0"/>
              </a:rPr>
              <a:t>Start: </a:t>
            </a:r>
          </a:p>
          <a:p>
            <a:r>
              <a:rPr lang="en-US" sz="1200" dirty="0">
                <a:latin typeface="Times New Roman" panose="02020603050405020304" pitchFamily="18" charset="0"/>
                <a:cs typeface="Times New Roman" panose="02020603050405020304" pitchFamily="18" charset="0"/>
              </a:rPr>
              <a:t>The app launches.</a:t>
            </a:r>
          </a:p>
          <a:p>
            <a:endParaRPr lang="en-US" sz="1200" dirty="0">
              <a:latin typeface="Times New Roman" panose="02020603050405020304" pitchFamily="18" charset="0"/>
              <a:cs typeface="Times New Roman" panose="02020603050405020304" pitchFamily="18" charset="0"/>
            </a:endParaRPr>
          </a:p>
          <a:p>
            <a:r>
              <a:rPr lang="en-US" sz="1200" b="1" dirty="0">
                <a:solidFill>
                  <a:srgbClr val="0070C0"/>
                </a:solidFill>
                <a:latin typeface="Times New Roman" panose="02020603050405020304" pitchFamily="18" charset="0"/>
                <a:cs typeface="Times New Roman" panose="02020603050405020304" pitchFamily="18" charset="0"/>
              </a:rPr>
              <a:t>Sign Up / Login: </a:t>
            </a:r>
          </a:p>
          <a:p>
            <a:r>
              <a:rPr lang="en-US" sz="1200" dirty="0">
                <a:latin typeface="Times New Roman" panose="02020603050405020304" pitchFamily="18" charset="0"/>
                <a:cs typeface="Times New Roman" panose="02020603050405020304" pitchFamily="18" charset="0"/>
              </a:rPr>
              <a:t>The user either signs up for a new account or logs in to an existing one.</a:t>
            </a:r>
          </a:p>
          <a:p>
            <a:endParaRPr lang="en-US" sz="1200" dirty="0">
              <a:latin typeface="Times New Roman" panose="02020603050405020304" pitchFamily="18" charset="0"/>
              <a:cs typeface="Times New Roman" panose="02020603050405020304" pitchFamily="18" charset="0"/>
            </a:endParaRPr>
          </a:p>
          <a:p>
            <a:r>
              <a:rPr lang="en-US" sz="1200" b="1" dirty="0">
                <a:solidFill>
                  <a:srgbClr val="0070C0"/>
                </a:solidFill>
                <a:latin typeface="Times New Roman" panose="02020603050405020304" pitchFamily="18" charset="0"/>
                <a:cs typeface="Times New Roman" panose="02020603050405020304" pitchFamily="18" charset="0"/>
              </a:rPr>
              <a:t>Enter Trip Details: </a:t>
            </a:r>
          </a:p>
          <a:p>
            <a:r>
              <a:rPr lang="en-US" sz="1200" dirty="0">
                <a:latin typeface="Times New Roman" panose="02020603050405020304" pitchFamily="18" charset="0"/>
                <a:cs typeface="Times New Roman" panose="02020603050405020304" pitchFamily="18" charset="0"/>
              </a:rPr>
              <a:t>They provide information about their trip: number of days, preferred places to visit, and interests.</a:t>
            </a:r>
          </a:p>
          <a:p>
            <a:endParaRPr lang="en-US" sz="1200" dirty="0">
              <a:latin typeface="Times New Roman" panose="02020603050405020304" pitchFamily="18" charset="0"/>
              <a:cs typeface="Times New Roman" panose="02020603050405020304" pitchFamily="18" charset="0"/>
            </a:endParaRPr>
          </a:p>
          <a:p>
            <a:r>
              <a:rPr lang="en-US" sz="1200" b="1" dirty="0">
                <a:solidFill>
                  <a:srgbClr val="0070C0"/>
                </a:solidFill>
                <a:latin typeface="Times New Roman" panose="02020603050405020304" pitchFamily="18" charset="0"/>
                <a:cs typeface="Times New Roman" panose="02020603050405020304" pitchFamily="18" charset="0"/>
              </a:rPr>
              <a:t>Generate Plan: </a:t>
            </a:r>
          </a:p>
          <a:p>
            <a:r>
              <a:rPr lang="en-US" sz="1200" dirty="0">
                <a:latin typeface="Times New Roman" panose="02020603050405020304" pitchFamily="18" charset="0"/>
                <a:cs typeface="Times New Roman" panose="02020603050405020304" pitchFamily="18" charset="0"/>
              </a:rPr>
              <a:t>The app uses the trip details to generate a personalized plan with tasks (places to visit, restaurants to try) based on the user's preferences, ensuring enough activities are included for the trip duration. The estimated time for each task and the entire trip is calculated.</a:t>
            </a:r>
          </a:p>
          <a:p>
            <a:endParaRPr lang="en-US" sz="12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5CD12933-147A-AE80-E3D6-2CAA3BD9AB7A}"/>
              </a:ext>
            </a:extLst>
          </p:cNvPr>
          <p:cNvSpPr txBox="1"/>
          <p:nvPr/>
        </p:nvSpPr>
        <p:spPr>
          <a:xfrm>
            <a:off x="3292209" y="1104904"/>
            <a:ext cx="2735580" cy="3231654"/>
          </a:xfrm>
          <a:prstGeom prst="rect">
            <a:avLst/>
          </a:prstGeom>
          <a:noFill/>
        </p:spPr>
        <p:txBody>
          <a:bodyPr wrap="square" rtlCol="0">
            <a:spAutoFit/>
          </a:bodyPr>
          <a:lstStyle/>
          <a:p>
            <a:r>
              <a:rPr lang="en-US" sz="1200" b="1" dirty="0">
                <a:solidFill>
                  <a:srgbClr val="0070C0"/>
                </a:solidFill>
                <a:latin typeface="Times New Roman" panose="02020603050405020304" pitchFamily="18" charset="0"/>
                <a:cs typeface="Times New Roman" panose="02020603050405020304" pitchFamily="18" charset="0"/>
              </a:rPr>
              <a:t>Display Plan: </a:t>
            </a:r>
            <a:r>
              <a:rPr lang="en-US" sz="1200" dirty="0">
                <a:latin typeface="Times New Roman" panose="02020603050405020304" pitchFamily="18" charset="0"/>
                <a:cs typeface="Times New Roman" panose="02020603050405020304" pitchFamily="18" charset="0"/>
              </a:rPr>
              <a:t>The user sees the generated plan, which includes a list of tasks with estimated times.</a:t>
            </a:r>
          </a:p>
          <a:p>
            <a:endParaRPr lang="en-US" sz="1200" dirty="0">
              <a:latin typeface="Times New Roman" panose="02020603050405020304" pitchFamily="18" charset="0"/>
              <a:cs typeface="Times New Roman" panose="02020603050405020304" pitchFamily="18" charset="0"/>
            </a:endParaRPr>
          </a:p>
          <a:p>
            <a:r>
              <a:rPr lang="en-US" sz="1200" b="1" dirty="0">
                <a:solidFill>
                  <a:srgbClr val="0070C0"/>
                </a:solidFill>
                <a:latin typeface="Times New Roman" panose="02020603050405020304" pitchFamily="18" charset="0"/>
                <a:cs typeface="Times New Roman" panose="02020603050405020304" pitchFamily="18" charset="0"/>
              </a:rPr>
              <a:t>Complete Task (User Starts Task): </a:t>
            </a:r>
            <a:r>
              <a:rPr lang="en-US" sz="1200" dirty="0">
                <a:latin typeface="Times New Roman" panose="02020603050405020304" pitchFamily="18" charset="0"/>
                <a:cs typeface="Times New Roman" panose="02020603050405020304" pitchFamily="18" charset="0"/>
              </a:rPr>
              <a:t>When the user starts or completes a task (e.g., visits a place or eats at a restaurant), they can mark it as done in the app.</a:t>
            </a:r>
          </a:p>
          <a:p>
            <a:endParaRPr lang="en-US" sz="1200" dirty="0">
              <a:latin typeface="Times New Roman" panose="02020603050405020304" pitchFamily="18" charset="0"/>
              <a:cs typeface="Times New Roman" panose="02020603050405020304" pitchFamily="18" charset="0"/>
            </a:endParaRPr>
          </a:p>
          <a:p>
            <a:r>
              <a:rPr lang="en-US" sz="1200" b="1" dirty="0">
                <a:solidFill>
                  <a:srgbClr val="0070C0"/>
                </a:solidFill>
                <a:latin typeface="Times New Roman" panose="02020603050405020304" pitchFamily="18" charset="0"/>
                <a:cs typeface="Times New Roman" panose="02020603050405020304" pitchFamily="18" charset="0"/>
              </a:rPr>
              <a:t>Complete Task (Successful): </a:t>
            </a:r>
            <a:r>
              <a:rPr lang="en-US" sz="1200" dirty="0">
                <a:latin typeface="Times New Roman" panose="02020603050405020304" pitchFamily="18" charset="0"/>
                <a:cs typeface="Times New Roman" panose="02020603050405020304" pitchFamily="18" charset="0"/>
              </a:rPr>
              <a:t>If the task is marked as done successfully, the user receives coins as a reward.</a:t>
            </a:r>
          </a:p>
          <a:p>
            <a:endParaRPr lang="en-US" sz="1200" dirty="0">
              <a:latin typeface="Times New Roman" panose="02020603050405020304" pitchFamily="18" charset="0"/>
              <a:cs typeface="Times New Roman" panose="02020603050405020304" pitchFamily="18" charset="0"/>
            </a:endParaRPr>
          </a:p>
          <a:p>
            <a:r>
              <a:rPr lang="en-US" sz="1200" b="1" dirty="0">
                <a:solidFill>
                  <a:srgbClr val="0070C0"/>
                </a:solidFill>
                <a:latin typeface="Times New Roman" panose="02020603050405020304" pitchFamily="18" charset="0"/>
                <a:cs typeface="Times New Roman" panose="02020603050405020304" pitchFamily="18" charset="0"/>
              </a:rPr>
              <a:t>Claim Coins: </a:t>
            </a:r>
            <a:r>
              <a:rPr lang="en-US" sz="1200" dirty="0">
                <a:latin typeface="Times New Roman" panose="02020603050405020304" pitchFamily="18" charset="0"/>
                <a:cs typeface="Times New Roman" panose="02020603050405020304" pitchFamily="18" charset="0"/>
              </a:rPr>
              <a:t>Coins are automatically claimed after successful task completion.</a:t>
            </a:r>
          </a:p>
          <a:p>
            <a:endParaRPr lang="en-US" sz="12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6BC30588-7DC7-D94D-255B-B32FFB78D5C8}"/>
              </a:ext>
            </a:extLst>
          </p:cNvPr>
          <p:cNvSpPr txBox="1"/>
          <p:nvPr/>
        </p:nvSpPr>
        <p:spPr>
          <a:xfrm>
            <a:off x="6159553" y="920238"/>
            <a:ext cx="2514600" cy="3600986"/>
          </a:xfrm>
          <a:prstGeom prst="rect">
            <a:avLst/>
          </a:prstGeom>
          <a:noFill/>
        </p:spPr>
        <p:txBody>
          <a:bodyPr wrap="square" rtlCol="0">
            <a:spAutoFit/>
          </a:bodyPr>
          <a:lstStyle/>
          <a:p>
            <a:r>
              <a:rPr lang="en-US" sz="1200" b="1" dirty="0">
                <a:solidFill>
                  <a:srgbClr val="0070C0"/>
                </a:solidFill>
                <a:latin typeface="Times New Roman" panose="02020603050405020304" pitchFamily="18" charset="0"/>
                <a:cs typeface="Times New Roman" panose="02020603050405020304" pitchFamily="18" charset="0"/>
              </a:rPr>
              <a:t>Update Coin Count: </a:t>
            </a:r>
          </a:p>
          <a:p>
            <a:r>
              <a:rPr lang="en-US" sz="1200" dirty="0">
                <a:latin typeface="Times New Roman" panose="02020603050405020304" pitchFamily="18" charset="0"/>
                <a:cs typeface="Times New Roman" panose="02020603050405020304" pitchFamily="18" charset="0"/>
              </a:rPr>
              <a:t>The user's total coin balance is updated.</a:t>
            </a:r>
          </a:p>
          <a:p>
            <a:endParaRPr lang="en-US" sz="1200" dirty="0">
              <a:latin typeface="Times New Roman" panose="02020603050405020304" pitchFamily="18" charset="0"/>
              <a:cs typeface="Times New Roman" panose="02020603050405020304" pitchFamily="18" charset="0"/>
            </a:endParaRPr>
          </a:p>
          <a:p>
            <a:r>
              <a:rPr lang="en-US" sz="1200" b="1" dirty="0">
                <a:solidFill>
                  <a:srgbClr val="0070C0"/>
                </a:solidFill>
                <a:latin typeface="Times New Roman" panose="02020603050405020304" pitchFamily="18" charset="0"/>
                <a:cs typeface="Times New Roman" panose="02020603050405020304" pitchFamily="18" charset="0"/>
              </a:rPr>
              <a:t>Check Coin Balance (End of Day/Trip?): </a:t>
            </a:r>
          </a:p>
          <a:p>
            <a:r>
              <a:rPr lang="en-US" sz="1200" dirty="0">
                <a:latin typeface="Times New Roman" panose="02020603050405020304" pitchFamily="18" charset="0"/>
                <a:cs typeface="Times New Roman" panose="02020603050405020304" pitchFamily="18" charset="0"/>
              </a:rPr>
              <a:t>At the end of the day or trip (based on the user's actions), the app checks the user's coin balance.</a:t>
            </a:r>
          </a:p>
          <a:p>
            <a:endParaRPr lang="en-US" sz="1200" dirty="0">
              <a:latin typeface="Times New Roman" panose="02020603050405020304" pitchFamily="18" charset="0"/>
              <a:cs typeface="Times New Roman" panose="02020603050405020304" pitchFamily="18" charset="0"/>
            </a:endParaRPr>
          </a:p>
          <a:p>
            <a:r>
              <a:rPr lang="en-US" sz="1200" b="1" dirty="0">
                <a:solidFill>
                  <a:srgbClr val="0070C0"/>
                </a:solidFill>
                <a:latin typeface="Times New Roman" panose="02020603050405020304" pitchFamily="18" charset="0"/>
                <a:cs typeface="Times New Roman" panose="02020603050405020304" pitchFamily="18" charset="0"/>
              </a:rPr>
              <a:t>Offer Voucher (Coins Available): </a:t>
            </a:r>
          </a:p>
          <a:p>
            <a:r>
              <a:rPr lang="en-US" sz="1200" dirty="0">
                <a:latin typeface="Times New Roman" panose="02020603050405020304" pitchFamily="18" charset="0"/>
                <a:cs typeface="Times New Roman" panose="02020603050405020304" pitchFamily="18" charset="0"/>
              </a:rPr>
              <a:t>If the user has enough coins to qualify for a voucher tier, the app offers them a voucher.</a:t>
            </a:r>
          </a:p>
          <a:p>
            <a:endParaRPr lang="en-US" sz="1200" dirty="0">
              <a:latin typeface="Times New Roman" panose="02020603050405020304" pitchFamily="18" charset="0"/>
              <a:cs typeface="Times New Roman" panose="02020603050405020304" pitchFamily="18" charset="0"/>
            </a:endParaRPr>
          </a:p>
          <a:p>
            <a:r>
              <a:rPr lang="en-US" sz="1200" b="1" dirty="0">
                <a:solidFill>
                  <a:srgbClr val="0070C0"/>
                </a:solidFill>
                <a:latin typeface="Times New Roman" panose="02020603050405020304" pitchFamily="18" charset="0"/>
                <a:cs typeface="Times New Roman" panose="02020603050405020304" pitchFamily="18" charset="0"/>
              </a:rPr>
              <a:t>Thank You (End): </a:t>
            </a:r>
          </a:p>
          <a:p>
            <a:r>
              <a:rPr lang="en-US" sz="1200" dirty="0">
                <a:latin typeface="Times New Roman" panose="02020603050405020304" pitchFamily="18" charset="0"/>
                <a:cs typeface="Times New Roman" panose="02020603050405020304" pitchFamily="18" charset="0"/>
              </a:rPr>
              <a:t>The app displays a "Thank You" message for using the app.</a:t>
            </a:r>
          </a:p>
          <a:p>
            <a:endParaRPr lang="en-US"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783547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77"/>
        <p:cNvGrpSpPr/>
        <p:nvPr/>
      </p:nvGrpSpPr>
      <p:grpSpPr>
        <a:xfrm>
          <a:off x="0" y="0"/>
          <a:ext cx="0" cy="0"/>
          <a:chOff x="0" y="0"/>
          <a:chExt cx="0" cy="0"/>
        </a:xfrm>
      </p:grpSpPr>
      <p:sp>
        <p:nvSpPr>
          <p:cNvPr id="2578" name="Google Shape;2578;p40"/>
          <p:cNvSpPr txBox="1">
            <a:spLocks noGrp="1"/>
          </p:cNvSpPr>
          <p:nvPr>
            <p:ph type="title"/>
          </p:nvPr>
        </p:nvSpPr>
        <p:spPr>
          <a:xfrm>
            <a:off x="2771826" y="459894"/>
            <a:ext cx="3799959"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latin typeface="Times New Roman" panose="02020603050405020304" pitchFamily="18" charset="0"/>
                <a:cs typeface="Times New Roman" panose="02020603050405020304" pitchFamily="18" charset="0"/>
                <a:sym typeface="Work Sans"/>
              </a:rPr>
              <a:t>CONCLUSION</a:t>
            </a:r>
            <a:endParaRPr dirty="0">
              <a:solidFill>
                <a:schemeClr val="dk1"/>
              </a:solidFill>
              <a:latin typeface="Times New Roman" panose="02020603050405020304" pitchFamily="18" charset="0"/>
              <a:cs typeface="Times New Roman" panose="02020603050405020304" pitchFamily="18" charset="0"/>
              <a:sym typeface="Work Sans"/>
            </a:endParaRPr>
          </a:p>
        </p:txBody>
      </p:sp>
      <p:sp>
        <p:nvSpPr>
          <p:cNvPr id="3" name="Text Placeholder 2">
            <a:extLst>
              <a:ext uri="{FF2B5EF4-FFF2-40B4-BE49-F238E27FC236}">
                <a16:creationId xmlns:a16="http://schemas.microsoft.com/office/drawing/2014/main" id="{4A7F33B5-DC2B-9883-8D9E-B4DF44BB91FB}"/>
              </a:ext>
            </a:extLst>
          </p:cNvPr>
          <p:cNvSpPr>
            <a:spLocks noGrp="1"/>
          </p:cNvSpPr>
          <p:nvPr>
            <p:ph type="body" idx="1"/>
          </p:nvPr>
        </p:nvSpPr>
        <p:spPr>
          <a:xfrm>
            <a:off x="880763" y="1580117"/>
            <a:ext cx="7704000" cy="1983265"/>
          </a:xfrm>
        </p:spPr>
        <p:txBody>
          <a:bodyPr/>
          <a:lstStyle/>
          <a:p>
            <a:pPr marL="342900" indent="-342900" algn="l">
              <a:buClr>
                <a:srgbClr val="002060"/>
              </a:buClr>
              <a:buFont typeface="Courier New" panose="02070309020205020404" pitchFamily="49" charset="0"/>
              <a:buChar char="o"/>
            </a:pPr>
            <a:r>
              <a:rPr lang="en-US" sz="2000" i="0" dirty="0">
                <a:solidFill>
                  <a:srgbClr val="0070C0"/>
                </a:solidFill>
                <a:effectLst/>
                <a:latin typeface="Times New Roman" panose="02020603050405020304" pitchFamily="18" charset="0"/>
                <a:cs typeface="Times New Roman" panose="02020603050405020304" pitchFamily="18" charset="0"/>
              </a:rPr>
              <a:t>This user-centric approach enhances travel planning and encourages active engagement with the app, resulting in a satisfying and rewarding experience.</a:t>
            </a:r>
          </a:p>
          <a:p>
            <a:pPr marL="342900" indent="-342900" algn="l">
              <a:buClr>
                <a:srgbClr val="002060"/>
              </a:buClr>
              <a:buFont typeface="Courier New" panose="02070309020205020404" pitchFamily="49" charset="0"/>
              <a:buChar char="o"/>
            </a:pPr>
            <a:endParaRPr lang="en-US" sz="2000" i="0" dirty="0">
              <a:solidFill>
                <a:srgbClr val="0070C0"/>
              </a:solidFill>
              <a:effectLst/>
              <a:latin typeface="Times New Roman" panose="02020603050405020304" pitchFamily="18" charset="0"/>
              <a:cs typeface="Times New Roman" panose="02020603050405020304" pitchFamily="18" charset="0"/>
            </a:endParaRPr>
          </a:p>
          <a:p>
            <a:pPr marL="342900" indent="-342900" algn="l">
              <a:buClr>
                <a:srgbClr val="002060"/>
              </a:buClr>
              <a:buFont typeface="Courier New" panose="02070309020205020404" pitchFamily="49" charset="0"/>
              <a:buChar char="o"/>
            </a:pPr>
            <a:r>
              <a:rPr lang="en-US" sz="2000" i="0" dirty="0">
                <a:solidFill>
                  <a:srgbClr val="0070C0"/>
                </a:solidFill>
                <a:effectLst/>
                <a:latin typeface="Times New Roman" panose="02020603050405020304" pitchFamily="18" charset="0"/>
                <a:cs typeface="Times New Roman" panose="02020603050405020304" pitchFamily="18" charset="0"/>
              </a:rPr>
              <a:t> Our innovative tourism app solves your problems with a data-driven approach, ensuring a maximized, budget-friendly, and discovery-rich experience.</a:t>
            </a:r>
          </a:p>
          <a:p>
            <a:pPr marL="342900" indent="-342900" algn="l">
              <a:buClr>
                <a:srgbClr val="002060"/>
              </a:buClr>
              <a:buFont typeface="Courier New" panose="02070309020205020404" pitchFamily="49" charset="0"/>
              <a:buChar char="o"/>
            </a:pPr>
            <a:endParaRPr lang="en-US" sz="2000" dirty="0">
              <a:solidFill>
                <a:srgbClr val="0070C0"/>
              </a:solidFill>
              <a:latin typeface="Times New Roman" panose="02020603050405020304" pitchFamily="18" charset="0"/>
              <a:cs typeface="Times New Roman" panose="02020603050405020304" pitchFamily="18" charset="0"/>
            </a:endParaRPr>
          </a:p>
        </p:txBody>
      </p:sp>
      <p:pic>
        <p:nvPicPr>
          <p:cNvPr id="4" name="Picture 4">
            <a:extLst>
              <a:ext uri="{FF2B5EF4-FFF2-40B4-BE49-F238E27FC236}">
                <a16:creationId xmlns:a16="http://schemas.microsoft.com/office/drawing/2014/main" id="{2B9CC889-1387-E541-B483-0628D137FB8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054" t="34525" r="13238" b="38443"/>
          <a:stretch/>
        </p:blipFill>
        <p:spPr bwMode="auto">
          <a:xfrm>
            <a:off x="6685546" y="4336558"/>
            <a:ext cx="1706454" cy="833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15562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13,435 Orange Thank You Images, Stock Photos, 3D objects ...">
            <a:extLst>
              <a:ext uri="{FF2B5EF4-FFF2-40B4-BE49-F238E27FC236}">
                <a16:creationId xmlns:a16="http://schemas.microsoft.com/office/drawing/2014/main" id="{05A4FCF8-30E3-5839-7722-350B10073A7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8428"/>
          <a:stretch/>
        </p:blipFill>
        <p:spPr bwMode="auto">
          <a:xfrm>
            <a:off x="1" y="0"/>
            <a:ext cx="9144000" cy="51968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5914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86"/>
        <p:cNvGrpSpPr/>
        <p:nvPr/>
      </p:nvGrpSpPr>
      <p:grpSpPr>
        <a:xfrm>
          <a:off x="0" y="0"/>
          <a:ext cx="0" cy="0"/>
          <a:chOff x="0" y="0"/>
          <a:chExt cx="0" cy="0"/>
        </a:xfrm>
      </p:grpSpPr>
      <p:sp>
        <p:nvSpPr>
          <p:cNvPr id="2587" name="Google Shape;2587;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2594" name="Google Shape;2594;p41"/>
          <p:cNvSpPr txBox="1">
            <a:spLocks noGrp="1"/>
          </p:cNvSpPr>
          <p:nvPr>
            <p:ph type="title" idx="7"/>
          </p:nvPr>
        </p:nvSpPr>
        <p:spPr>
          <a:xfrm>
            <a:off x="725975" y="1447052"/>
            <a:ext cx="914400" cy="44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2595" name="Google Shape;2595;p41"/>
          <p:cNvSpPr txBox="1">
            <a:spLocks noGrp="1"/>
          </p:cNvSpPr>
          <p:nvPr>
            <p:ph type="title" idx="8"/>
          </p:nvPr>
        </p:nvSpPr>
        <p:spPr>
          <a:xfrm>
            <a:off x="725975" y="3039574"/>
            <a:ext cx="914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2596" name="Google Shape;2596;p41"/>
          <p:cNvSpPr txBox="1">
            <a:spLocks noGrp="1"/>
          </p:cNvSpPr>
          <p:nvPr>
            <p:ph type="title" idx="9"/>
          </p:nvPr>
        </p:nvSpPr>
        <p:spPr>
          <a:xfrm>
            <a:off x="3400644" y="1447052"/>
            <a:ext cx="914400" cy="44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2597" name="Google Shape;2597;p41"/>
          <p:cNvSpPr txBox="1">
            <a:spLocks noGrp="1"/>
          </p:cNvSpPr>
          <p:nvPr>
            <p:ph type="title" idx="13"/>
          </p:nvPr>
        </p:nvSpPr>
        <p:spPr>
          <a:xfrm>
            <a:off x="3400644" y="3039566"/>
            <a:ext cx="914400" cy="44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2598" name="Google Shape;2598;p41"/>
          <p:cNvSpPr txBox="1">
            <a:spLocks noGrp="1"/>
          </p:cNvSpPr>
          <p:nvPr>
            <p:ph type="title" idx="14"/>
          </p:nvPr>
        </p:nvSpPr>
        <p:spPr>
          <a:xfrm>
            <a:off x="6075320" y="1447052"/>
            <a:ext cx="914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2600" name="Google Shape;2600;p41"/>
          <p:cNvSpPr txBox="1">
            <a:spLocks noGrp="1"/>
          </p:cNvSpPr>
          <p:nvPr>
            <p:ph type="subTitle" idx="16"/>
          </p:nvPr>
        </p:nvSpPr>
        <p:spPr>
          <a:xfrm>
            <a:off x="725975" y="1875243"/>
            <a:ext cx="23427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sp>
        <p:nvSpPr>
          <p:cNvPr id="2601" name="Google Shape;2601;p41"/>
          <p:cNvSpPr txBox="1">
            <a:spLocks noGrp="1"/>
          </p:cNvSpPr>
          <p:nvPr>
            <p:ph type="subTitle" idx="17"/>
          </p:nvPr>
        </p:nvSpPr>
        <p:spPr>
          <a:xfrm>
            <a:off x="3400644" y="2080606"/>
            <a:ext cx="23427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Problem Statement</a:t>
            </a:r>
            <a:endParaRPr dirty="0"/>
          </a:p>
        </p:txBody>
      </p:sp>
      <p:sp>
        <p:nvSpPr>
          <p:cNvPr id="2602" name="Google Shape;2602;p41"/>
          <p:cNvSpPr txBox="1">
            <a:spLocks noGrp="1"/>
          </p:cNvSpPr>
          <p:nvPr>
            <p:ph type="subTitle" idx="18"/>
          </p:nvPr>
        </p:nvSpPr>
        <p:spPr>
          <a:xfrm>
            <a:off x="725975" y="3463243"/>
            <a:ext cx="23427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Implementation</a:t>
            </a:r>
            <a:endParaRPr dirty="0"/>
          </a:p>
        </p:txBody>
      </p:sp>
      <p:sp>
        <p:nvSpPr>
          <p:cNvPr id="2603" name="Google Shape;2603;p41"/>
          <p:cNvSpPr txBox="1">
            <a:spLocks noGrp="1"/>
          </p:cNvSpPr>
          <p:nvPr>
            <p:ph type="subTitle" idx="19"/>
          </p:nvPr>
        </p:nvSpPr>
        <p:spPr>
          <a:xfrm>
            <a:off x="3400644" y="3463243"/>
            <a:ext cx="23427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Conclusion</a:t>
            </a:r>
            <a:endParaRPr dirty="0"/>
          </a:p>
        </p:txBody>
      </p:sp>
      <p:sp>
        <p:nvSpPr>
          <p:cNvPr id="2604" name="Google Shape;2604;p41"/>
          <p:cNvSpPr txBox="1">
            <a:spLocks noGrp="1"/>
          </p:cNvSpPr>
          <p:nvPr>
            <p:ph type="subTitle" idx="20"/>
          </p:nvPr>
        </p:nvSpPr>
        <p:spPr>
          <a:xfrm>
            <a:off x="6075320" y="2075921"/>
            <a:ext cx="23427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Solution Breakdown</a:t>
            </a:r>
            <a:endParaRPr dirty="0"/>
          </a:p>
        </p:txBody>
      </p:sp>
      <p:pic>
        <p:nvPicPr>
          <p:cNvPr id="14" name="Picture 4">
            <a:extLst>
              <a:ext uri="{FF2B5EF4-FFF2-40B4-BE49-F238E27FC236}">
                <a16:creationId xmlns:a16="http://schemas.microsoft.com/office/drawing/2014/main" id="{8AA65E80-5010-FF8A-550D-80AB324DD9C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054" t="34525" r="13238" b="38443"/>
          <a:stretch/>
        </p:blipFill>
        <p:spPr bwMode="auto">
          <a:xfrm>
            <a:off x="6685546" y="4336558"/>
            <a:ext cx="1706454" cy="83364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77"/>
        <p:cNvGrpSpPr/>
        <p:nvPr/>
      </p:nvGrpSpPr>
      <p:grpSpPr>
        <a:xfrm>
          <a:off x="0" y="0"/>
          <a:ext cx="0" cy="0"/>
          <a:chOff x="0" y="0"/>
          <a:chExt cx="0" cy="0"/>
        </a:xfrm>
      </p:grpSpPr>
      <p:sp>
        <p:nvSpPr>
          <p:cNvPr id="2578" name="Google Shape;2578;p40"/>
          <p:cNvSpPr txBox="1">
            <a:spLocks noGrp="1"/>
          </p:cNvSpPr>
          <p:nvPr>
            <p:ph type="title"/>
          </p:nvPr>
        </p:nvSpPr>
        <p:spPr>
          <a:xfrm>
            <a:off x="2608275" y="385553"/>
            <a:ext cx="3799959"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latin typeface="Times New Roman" panose="02020603050405020304" pitchFamily="18" charset="0"/>
                <a:cs typeface="Times New Roman" panose="02020603050405020304" pitchFamily="18" charset="0"/>
                <a:sym typeface="Work Sans"/>
              </a:rPr>
              <a:t>INTRODUCTION</a:t>
            </a:r>
            <a:endParaRPr dirty="0">
              <a:solidFill>
                <a:schemeClr val="dk1"/>
              </a:solidFill>
              <a:latin typeface="Times New Roman" panose="02020603050405020304" pitchFamily="18" charset="0"/>
              <a:cs typeface="Times New Roman" panose="02020603050405020304" pitchFamily="18" charset="0"/>
              <a:sym typeface="Work Sans"/>
            </a:endParaRPr>
          </a:p>
        </p:txBody>
      </p:sp>
      <p:sp>
        <p:nvSpPr>
          <p:cNvPr id="3" name="Text Placeholder 2">
            <a:extLst>
              <a:ext uri="{FF2B5EF4-FFF2-40B4-BE49-F238E27FC236}">
                <a16:creationId xmlns:a16="http://schemas.microsoft.com/office/drawing/2014/main" id="{4A7F33B5-DC2B-9883-8D9E-B4DF44BB91FB}"/>
              </a:ext>
            </a:extLst>
          </p:cNvPr>
          <p:cNvSpPr>
            <a:spLocks noGrp="1"/>
          </p:cNvSpPr>
          <p:nvPr>
            <p:ph type="body" idx="1"/>
          </p:nvPr>
        </p:nvSpPr>
        <p:spPr>
          <a:xfrm>
            <a:off x="880763" y="1580117"/>
            <a:ext cx="7704000" cy="1983265"/>
          </a:xfrm>
        </p:spPr>
        <p:txBody>
          <a:bodyPr/>
          <a:lstStyle/>
          <a:p>
            <a:pPr marL="342900" indent="-342900" algn="l">
              <a:buClr>
                <a:srgbClr val="002060"/>
              </a:buClr>
              <a:buFont typeface="Courier New" panose="02070309020205020404" pitchFamily="49" charset="0"/>
              <a:buChar char="o"/>
            </a:pPr>
            <a:r>
              <a:rPr lang="en-US" sz="2000" i="0" dirty="0">
                <a:solidFill>
                  <a:srgbClr val="0070C0"/>
                </a:solidFill>
                <a:effectLst/>
                <a:latin typeface="Times New Roman" panose="02020603050405020304" pitchFamily="18" charset="0"/>
                <a:cs typeface="Times New Roman" panose="02020603050405020304" pitchFamily="18" charset="0"/>
              </a:rPr>
              <a:t>The travel and tourism domain encompasses a wide range of activities and industries related to leisure, business, and cultural exploration.</a:t>
            </a:r>
          </a:p>
          <a:p>
            <a:pPr marL="342900" indent="-342900" algn="l">
              <a:buClr>
                <a:srgbClr val="002060"/>
              </a:buClr>
              <a:buFont typeface="Courier New" panose="02070309020205020404" pitchFamily="49" charset="0"/>
              <a:buChar char="o"/>
            </a:pPr>
            <a:endParaRPr lang="en-US" sz="2000" dirty="0">
              <a:solidFill>
                <a:srgbClr val="0070C0"/>
              </a:solidFill>
              <a:latin typeface="Times New Roman" panose="02020603050405020304" pitchFamily="18" charset="0"/>
              <a:cs typeface="Times New Roman" panose="02020603050405020304" pitchFamily="18" charset="0"/>
            </a:endParaRPr>
          </a:p>
          <a:p>
            <a:pPr marL="342900" indent="-342900" algn="l">
              <a:buClr>
                <a:srgbClr val="002060"/>
              </a:buClr>
              <a:buFont typeface="Courier New" panose="02070309020205020404" pitchFamily="49" charset="0"/>
              <a:buChar char="o"/>
            </a:pPr>
            <a:r>
              <a:rPr lang="en-US" sz="2000" i="0" dirty="0">
                <a:solidFill>
                  <a:srgbClr val="0070C0"/>
                </a:solidFill>
                <a:effectLst/>
                <a:latin typeface="Times New Roman" panose="02020603050405020304" pitchFamily="18" charset="0"/>
                <a:cs typeface="Times New Roman" panose="02020603050405020304" pitchFamily="18" charset="0"/>
              </a:rPr>
              <a:t>It plays a significant role in global economies, driving employment, infrastructure development, and cultural exchange.</a:t>
            </a:r>
            <a:endParaRPr lang="en-US" sz="2000" dirty="0">
              <a:solidFill>
                <a:srgbClr val="0070C0"/>
              </a:solidFill>
              <a:latin typeface="Times New Roman" panose="02020603050405020304" pitchFamily="18" charset="0"/>
              <a:cs typeface="Times New Roman" panose="02020603050405020304" pitchFamily="18" charset="0"/>
            </a:endParaRPr>
          </a:p>
        </p:txBody>
      </p:sp>
      <p:pic>
        <p:nvPicPr>
          <p:cNvPr id="4" name="Picture 4">
            <a:extLst>
              <a:ext uri="{FF2B5EF4-FFF2-40B4-BE49-F238E27FC236}">
                <a16:creationId xmlns:a16="http://schemas.microsoft.com/office/drawing/2014/main" id="{2B9CC889-1387-E541-B483-0628D137FB8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054" t="34525" r="13238" b="38443"/>
          <a:stretch/>
        </p:blipFill>
        <p:spPr bwMode="auto">
          <a:xfrm>
            <a:off x="6685546" y="4336558"/>
            <a:ext cx="1706454" cy="83364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77"/>
        <p:cNvGrpSpPr/>
        <p:nvPr/>
      </p:nvGrpSpPr>
      <p:grpSpPr>
        <a:xfrm>
          <a:off x="0" y="0"/>
          <a:ext cx="0" cy="0"/>
          <a:chOff x="0" y="0"/>
          <a:chExt cx="0" cy="0"/>
        </a:xfrm>
      </p:grpSpPr>
      <p:sp>
        <p:nvSpPr>
          <p:cNvPr id="2578" name="Google Shape;2578;p40"/>
          <p:cNvSpPr txBox="1">
            <a:spLocks noGrp="1"/>
          </p:cNvSpPr>
          <p:nvPr>
            <p:ph type="title"/>
          </p:nvPr>
        </p:nvSpPr>
        <p:spPr>
          <a:xfrm>
            <a:off x="1864860" y="169962"/>
            <a:ext cx="5784876"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latin typeface="Times New Roman" panose="02020603050405020304" pitchFamily="18" charset="0"/>
                <a:cs typeface="Times New Roman" panose="02020603050405020304" pitchFamily="18" charset="0"/>
                <a:sym typeface="Work Sans"/>
              </a:rPr>
              <a:t>PROBLEM STATEMENT</a:t>
            </a:r>
            <a:endParaRPr dirty="0">
              <a:solidFill>
                <a:schemeClr val="dk1"/>
              </a:solidFill>
              <a:latin typeface="Times New Roman" panose="02020603050405020304" pitchFamily="18" charset="0"/>
              <a:cs typeface="Times New Roman" panose="02020603050405020304" pitchFamily="18" charset="0"/>
              <a:sym typeface="Work Sans"/>
            </a:endParaRPr>
          </a:p>
        </p:txBody>
      </p:sp>
      <p:sp>
        <p:nvSpPr>
          <p:cNvPr id="3" name="Text Placeholder 2">
            <a:extLst>
              <a:ext uri="{FF2B5EF4-FFF2-40B4-BE49-F238E27FC236}">
                <a16:creationId xmlns:a16="http://schemas.microsoft.com/office/drawing/2014/main" id="{4A7F33B5-DC2B-9883-8D9E-B4DF44BB91FB}"/>
              </a:ext>
            </a:extLst>
          </p:cNvPr>
          <p:cNvSpPr>
            <a:spLocks noGrp="1"/>
          </p:cNvSpPr>
          <p:nvPr>
            <p:ph type="body" idx="1"/>
          </p:nvPr>
        </p:nvSpPr>
        <p:spPr>
          <a:xfrm>
            <a:off x="1022384" y="1088450"/>
            <a:ext cx="7509600" cy="3801917"/>
          </a:xfrm>
        </p:spPr>
        <p:txBody>
          <a:bodyPr/>
          <a:lstStyle/>
          <a:p>
            <a:pPr marL="342900" indent="-342900" algn="l">
              <a:buClr>
                <a:srgbClr val="002060"/>
              </a:buClr>
              <a:buFont typeface="Courier New" panose="02070309020205020404" pitchFamily="49" charset="0"/>
              <a:buChar char="o"/>
            </a:pPr>
            <a:r>
              <a:rPr lang="en-US" sz="2000" i="0" dirty="0">
                <a:solidFill>
                  <a:srgbClr val="0070C0"/>
                </a:solidFill>
                <a:effectLst/>
                <a:latin typeface="Times New Roman" panose="02020603050405020304" pitchFamily="18" charset="0"/>
                <a:cs typeface="Times New Roman" panose="02020603050405020304" pitchFamily="18" charset="0"/>
              </a:rPr>
              <a:t>Travelers today struggle with planning efficient trips due to three key limitations:</a:t>
            </a:r>
          </a:p>
          <a:p>
            <a:pPr lvl="1" indent="-457200">
              <a:buClr>
                <a:srgbClr val="002060"/>
              </a:buClr>
              <a:buFont typeface="+mj-lt"/>
              <a:buAutoNum type="arabicPeriod"/>
            </a:pPr>
            <a:r>
              <a:rPr lang="en-US" sz="2000" i="0" dirty="0">
                <a:solidFill>
                  <a:srgbClr val="0070C0"/>
                </a:solidFill>
                <a:effectLst/>
                <a:latin typeface="Times New Roman" panose="02020603050405020304" pitchFamily="18" charset="0"/>
                <a:cs typeface="Times New Roman" panose="02020603050405020304" pitchFamily="18" charset="0"/>
              </a:rPr>
              <a:t>Lack the ability to optimize their itineraries, often cramming too much or missing out on must-see experiences. </a:t>
            </a:r>
          </a:p>
          <a:p>
            <a:pPr lvl="1" indent="-457200">
              <a:buClr>
                <a:srgbClr val="002060"/>
              </a:buClr>
              <a:buFont typeface="+mj-lt"/>
              <a:buAutoNum type="arabicPeriod"/>
            </a:pPr>
            <a:r>
              <a:rPr lang="en-US" sz="2000" dirty="0">
                <a:solidFill>
                  <a:srgbClr val="0070C0"/>
                </a:solidFill>
                <a:latin typeface="Times New Roman" panose="02020603050405020304" pitchFamily="18" charset="0"/>
                <a:cs typeface="Times New Roman" panose="02020603050405020304" pitchFamily="18" charset="0"/>
              </a:rPr>
              <a:t>C</a:t>
            </a:r>
            <a:r>
              <a:rPr lang="en-US" sz="2000" i="0" dirty="0">
                <a:solidFill>
                  <a:srgbClr val="0070C0"/>
                </a:solidFill>
                <a:effectLst/>
                <a:latin typeface="Times New Roman" panose="02020603050405020304" pitchFamily="18" charset="0"/>
                <a:cs typeface="Times New Roman" panose="02020603050405020304" pitchFamily="18" charset="0"/>
              </a:rPr>
              <a:t>urrent planning methods make it difficult to stay within budget, leading to unexpected costs. </a:t>
            </a:r>
          </a:p>
          <a:p>
            <a:pPr lvl="1" indent="-457200">
              <a:buClr>
                <a:srgbClr val="002060"/>
              </a:buClr>
              <a:buFont typeface="+mj-lt"/>
              <a:buAutoNum type="arabicPeriod"/>
            </a:pPr>
            <a:r>
              <a:rPr lang="en-US" sz="2000" i="0" dirty="0">
                <a:solidFill>
                  <a:srgbClr val="0070C0"/>
                </a:solidFill>
                <a:effectLst/>
                <a:latin typeface="Times New Roman" panose="02020603050405020304" pitchFamily="18" charset="0"/>
                <a:cs typeface="Times New Roman" panose="02020603050405020304" pitchFamily="18" charset="0"/>
              </a:rPr>
              <a:t>Finally, tourists often miss out on the unique and authentic experiences offered by "hidden gems" because they are unaware of these options.</a:t>
            </a:r>
          </a:p>
        </p:txBody>
      </p:sp>
      <p:pic>
        <p:nvPicPr>
          <p:cNvPr id="2" name="Picture 4">
            <a:extLst>
              <a:ext uri="{FF2B5EF4-FFF2-40B4-BE49-F238E27FC236}">
                <a16:creationId xmlns:a16="http://schemas.microsoft.com/office/drawing/2014/main" id="{C77F1D91-8256-09C0-6904-5E3968AEFB2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054" t="34525" r="13238" b="38443"/>
          <a:stretch/>
        </p:blipFill>
        <p:spPr bwMode="auto">
          <a:xfrm>
            <a:off x="6685546" y="4336558"/>
            <a:ext cx="1706454" cy="833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18306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77"/>
        <p:cNvGrpSpPr/>
        <p:nvPr/>
      </p:nvGrpSpPr>
      <p:grpSpPr>
        <a:xfrm>
          <a:off x="0" y="0"/>
          <a:ext cx="0" cy="0"/>
          <a:chOff x="0" y="0"/>
          <a:chExt cx="0" cy="0"/>
        </a:xfrm>
      </p:grpSpPr>
      <p:sp>
        <p:nvSpPr>
          <p:cNvPr id="2578" name="Google Shape;2578;p40"/>
          <p:cNvSpPr txBox="1">
            <a:spLocks noGrp="1"/>
          </p:cNvSpPr>
          <p:nvPr>
            <p:ph type="title"/>
          </p:nvPr>
        </p:nvSpPr>
        <p:spPr>
          <a:xfrm>
            <a:off x="1857426" y="437591"/>
            <a:ext cx="5784876"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latin typeface="Times New Roman" panose="02020603050405020304" pitchFamily="18" charset="0"/>
                <a:cs typeface="Times New Roman" panose="02020603050405020304" pitchFamily="18" charset="0"/>
                <a:sym typeface="Work Sans"/>
              </a:rPr>
              <a:t>SOLUTION BREAKDOWN</a:t>
            </a:r>
            <a:endParaRPr dirty="0">
              <a:solidFill>
                <a:schemeClr val="dk1"/>
              </a:solidFill>
              <a:latin typeface="Times New Roman" panose="02020603050405020304" pitchFamily="18" charset="0"/>
              <a:cs typeface="Times New Roman" panose="02020603050405020304" pitchFamily="18" charset="0"/>
              <a:sym typeface="Work Sans"/>
            </a:endParaRPr>
          </a:p>
        </p:txBody>
      </p:sp>
      <p:sp>
        <p:nvSpPr>
          <p:cNvPr id="3" name="Text Placeholder 2">
            <a:extLst>
              <a:ext uri="{FF2B5EF4-FFF2-40B4-BE49-F238E27FC236}">
                <a16:creationId xmlns:a16="http://schemas.microsoft.com/office/drawing/2014/main" id="{4A7F33B5-DC2B-9883-8D9E-B4DF44BB91FB}"/>
              </a:ext>
            </a:extLst>
          </p:cNvPr>
          <p:cNvSpPr>
            <a:spLocks noGrp="1"/>
          </p:cNvSpPr>
          <p:nvPr>
            <p:ph type="body" idx="1"/>
          </p:nvPr>
        </p:nvSpPr>
        <p:spPr>
          <a:xfrm>
            <a:off x="388620" y="1352826"/>
            <a:ext cx="8542020" cy="3249654"/>
          </a:xfrm>
        </p:spPr>
        <p:txBody>
          <a:bodyPr/>
          <a:lstStyle/>
          <a:p>
            <a:pPr marL="342900" indent="-342900" algn="l">
              <a:buClr>
                <a:srgbClr val="002060"/>
              </a:buClr>
              <a:buFont typeface="Courier New" panose="02070309020205020404" pitchFamily="49" charset="0"/>
              <a:buChar char="o"/>
            </a:pPr>
            <a:r>
              <a:rPr lang="en-US" sz="1800" i="0" dirty="0">
                <a:solidFill>
                  <a:srgbClr val="0070C0"/>
                </a:solidFill>
                <a:effectLst/>
                <a:latin typeface="Times New Roman" panose="02020603050405020304" pitchFamily="18" charset="0"/>
                <a:cs typeface="Times New Roman" panose="02020603050405020304" pitchFamily="18" charset="0"/>
              </a:rPr>
              <a:t>Our tourism app is designed to enhance your travel experience by providing a comprehensive plan of action for your duration in a destination. Through a series of carefully curated tasks, you'll explore all the must-visit places and hidden gems, ensuring you make the most of your time.</a:t>
            </a:r>
          </a:p>
          <a:p>
            <a:pPr marL="342900" indent="-342900" algn="l">
              <a:buClr>
                <a:srgbClr val="002060"/>
              </a:buClr>
              <a:buFont typeface="Courier New" panose="02070309020205020404" pitchFamily="49" charset="0"/>
              <a:buChar char="o"/>
            </a:pPr>
            <a:endParaRPr lang="en-US" sz="1800" i="0" dirty="0">
              <a:solidFill>
                <a:srgbClr val="0070C0"/>
              </a:solidFill>
              <a:effectLst/>
              <a:latin typeface="Times New Roman" panose="02020603050405020304" pitchFamily="18" charset="0"/>
              <a:cs typeface="Times New Roman" panose="02020603050405020304" pitchFamily="18" charset="0"/>
            </a:endParaRPr>
          </a:p>
          <a:p>
            <a:pPr marL="0" indent="0" algn="l">
              <a:buClr>
                <a:srgbClr val="002060"/>
              </a:buClr>
              <a:buNone/>
            </a:pPr>
            <a:r>
              <a:rPr lang="en-US" sz="1600" b="1" i="0" u="sng" dirty="0">
                <a:solidFill>
                  <a:srgbClr val="0070C0"/>
                </a:solidFill>
                <a:effectLst/>
                <a:latin typeface="Times New Roman" panose="02020603050405020304" pitchFamily="18" charset="0"/>
                <a:cs typeface="Times New Roman" panose="02020603050405020304" pitchFamily="18" charset="0"/>
              </a:rPr>
              <a:t>Benefits:</a:t>
            </a:r>
          </a:p>
          <a:p>
            <a:pPr marL="342900" indent="-342900" algn="l">
              <a:buClr>
                <a:srgbClr val="002060"/>
              </a:buClr>
              <a:buFont typeface="Wingdings" panose="05000000000000000000" pitchFamily="2" charset="2"/>
              <a:buChar char="§"/>
            </a:pPr>
            <a:r>
              <a:rPr lang="en-US" sz="1600" i="0" dirty="0">
                <a:solidFill>
                  <a:srgbClr val="0070C0"/>
                </a:solidFill>
                <a:effectLst/>
                <a:latin typeface="Times New Roman" panose="02020603050405020304" pitchFamily="18" charset="0"/>
                <a:cs typeface="Times New Roman" panose="02020603050405020304" pitchFamily="18" charset="0"/>
              </a:rPr>
              <a:t>Smart Budgeting</a:t>
            </a:r>
            <a:endParaRPr lang="en-US" sz="1600" dirty="0">
              <a:solidFill>
                <a:srgbClr val="0070C0"/>
              </a:solidFill>
              <a:latin typeface="Times New Roman" panose="02020603050405020304" pitchFamily="18" charset="0"/>
              <a:cs typeface="Times New Roman" panose="02020603050405020304" pitchFamily="18" charset="0"/>
            </a:endParaRPr>
          </a:p>
          <a:p>
            <a:pPr marL="342900" indent="-342900" algn="l">
              <a:buClr>
                <a:srgbClr val="002060"/>
              </a:buClr>
              <a:buFont typeface="Wingdings" panose="05000000000000000000" pitchFamily="2" charset="2"/>
              <a:buChar char="§"/>
            </a:pPr>
            <a:r>
              <a:rPr lang="en-US" sz="1600" i="0" dirty="0">
                <a:solidFill>
                  <a:srgbClr val="0070C0"/>
                </a:solidFill>
                <a:effectLst/>
                <a:latin typeface="Times New Roman" panose="02020603050405020304" pitchFamily="18" charset="0"/>
                <a:cs typeface="Times New Roman" panose="02020603050405020304" pitchFamily="18" charset="0"/>
              </a:rPr>
              <a:t>Maximized Experience &amp; Efficiency</a:t>
            </a:r>
          </a:p>
          <a:p>
            <a:pPr marL="342900" indent="-342900" algn="l">
              <a:buClr>
                <a:srgbClr val="002060"/>
              </a:buClr>
              <a:buFont typeface="Wingdings" panose="05000000000000000000" pitchFamily="2" charset="2"/>
              <a:buChar char="§"/>
            </a:pPr>
            <a:r>
              <a:rPr lang="en-US" sz="1600" i="0" dirty="0">
                <a:solidFill>
                  <a:srgbClr val="0070C0"/>
                </a:solidFill>
                <a:effectLst/>
                <a:latin typeface="Times New Roman" panose="02020603050405020304" pitchFamily="18" charset="0"/>
                <a:cs typeface="Times New Roman" panose="02020603050405020304" pitchFamily="18" charset="0"/>
              </a:rPr>
              <a:t>Discovery &amp; Local Flavor</a:t>
            </a:r>
          </a:p>
          <a:p>
            <a:pPr marL="0" indent="0" algn="l">
              <a:buClr>
                <a:srgbClr val="002060"/>
              </a:buClr>
              <a:buNone/>
            </a:pPr>
            <a:endParaRPr lang="en-US" sz="1600" b="1" i="0" u="sng" dirty="0">
              <a:solidFill>
                <a:srgbClr val="0070C0"/>
              </a:solidFill>
              <a:effectLst/>
              <a:latin typeface="Times New Roman" panose="02020603050405020304" pitchFamily="18" charset="0"/>
              <a:cs typeface="Times New Roman" panose="02020603050405020304" pitchFamily="18" charset="0"/>
            </a:endParaRPr>
          </a:p>
        </p:txBody>
      </p:sp>
      <p:pic>
        <p:nvPicPr>
          <p:cNvPr id="2" name="Picture 4">
            <a:extLst>
              <a:ext uri="{FF2B5EF4-FFF2-40B4-BE49-F238E27FC236}">
                <a16:creationId xmlns:a16="http://schemas.microsoft.com/office/drawing/2014/main" id="{423153D2-4456-47F5-5E7B-AAE6B403621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054" t="34525" r="13238" b="38443"/>
          <a:stretch/>
        </p:blipFill>
        <p:spPr bwMode="auto">
          <a:xfrm>
            <a:off x="6685546" y="4336558"/>
            <a:ext cx="1706454" cy="833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70492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792C10BC-706F-A3D5-1B66-180453B3C77E}"/>
              </a:ext>
            </a:extLst>
          </p:cNvPr>
          <p:cNvGrpSpPr/>
          <p:nvPr/>
        </p:nvGrpSpPr>
        <p:grpSpPr>
          <a:xfrm>
            <a:off x="701040" y="206298"/>
            <a:ext cx="2628900" cy="4686300"/>
            <a:chOff x="1139422" y="527987"/>
            <a:chExt cx="3302493" cy="5802026"/>
          </a:xfrm>
        </p:grpSpPr>
        <p:pic>
          <p:nvPicPr>
            <p:cNvPr id="5" name="Picture 2">
              <a:extLst>
                <a:ext uri="{FF2B5EF4-FFF2-40B4-BE49-F238E27FC236}">
                  <a16:creationId xmlns:a16="http://schemas.microsoft.com/office/drawing/2014/main" id="{EEAF19E9-D869-D1D1-DD37-9322DDBD53C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947" t="4416" r="22763" b="8775"/>
            <a:stretch/>
          </p:blipFill>
          <p:spPr bwMode="auto">
            <a:xfrm>
              <a:off x="1139422" y="527987"/>
              <a:ext cx="3302493" cy="580202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a:extLst>
                <a:ext uri="{FF2B5EF4-FFF2-40B4-BE49-F238E27FC236}">
                  <a16:creationId xmlns:a16="http://schemas.microsoft.com/office/drawing/2014/main" id="{EE6406F0-ADFC-7B82-6CC8-775FCC9623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1233" y="1908075"/>
              <a:ext cx="2589228" cy="2589228"/>
            </a:xfrm>
            <a:prstGeom prst="rect">
              <a:avLst/>
            </a:prstGeom>
            <a:noFill/>
            <a:extLst>
              <a:ext uri="{909E8E84-426E-40DD-AFC4-6F175D3DCCD1}">
                <a14:hiddenFill xmlns:a14="http://schemas.microsoft.com/office/drawing/2010/main">
                  <a:solidFill>
                    <a:srgbClr val="FFFFFF"/>
                  </a:solidFill>
                </a14:hiddenFill>
              </a:ext>
            </a:extLst>
          </p:spPr>
        </p:pic>
      </p:grpSp>
      <p:pic>
        <p:nvPicPr>
          <p:cNvPr id="7" name="Picture 6">
            <a:extLst>
              <a:ext uri="{FF2B5EF4-FFF2-40B4-BE49-F238E27FC236}">
                <a16:creationId xmlns:a16="http://schemas.microsoft.com/office/drawing/2014/main" id="{11195C3F-290B-EC20-692D-A1AE0D555368}"/>
              </a:ext>
            </a:extLst>
          </p:cNvPr>
          <p:cNvPicPr>
            <a:picLocks noChangeAspect="1"/>
          </p:cNvPicPr>
          <p:nvPr/>
        </p:nvPicPr>
        <p:blipFill>
          <a:blip r:embed="rId4"/>
          <a:stretch>
            <a:fillRect/>
          </a:stretch>
        </p:blipFill>
        <p:spPr>
          <a:xfrm>
            <a:off x="3503409" y="244553"/>
            <a:ext cx="2087196" cy="4426113"/>
          </a:xfrm>
          <a:prstGeom prst="rect">
            <a:avLst/>
          </a:prstGeom>
        </p:spPr>
      </p:pic>
      <p:pic>
        <p:nvPicPr>
          <p:cNvPr id="8" name="Picture 7">
            <a:extLst>
              <a:ext uri="{FF2B5EF4-FFF2-40B4-BE49-F238E27FC236}">
                <a16:creationId xmlns:a16="http://schemas.microsoft.com/office/drawing/2014/main" id="{8BE4D2B4-6AA5-7517-63A7-4643E38BADAA}"/>
              </a:ext>
            </a:extLst>
          </p:cNvPr>
          <p:cNvPicPr>
            <a:picLocks noChangeAspect="1"/>
          </p:cNvPicPr>
          <p:nvPr/>
        </p:nvPicPr>
        <p:blipFill>
          <a:blip r:embed="rId5"/>
          <a:stretch>
            <a:fillRect/>
          </a:stretch>
        </p:blipFill>
        <p:spPr>
          <a:xfrm>
            <a:off x="6038362" y="266306"/>
            <a:ext cx="2076938" cy="4404360"/>
          </a:xfrm>
          <a:prstGeom prst="rect">
            <a:avLst/>
          </a:prstGeom>
        </p:spPr>
      </p:pic>
    </p:spTree>
    <p:extLst>
      <p:ext uri="{BB962C8B-B14F-4D97-AF65-F5344CB8AC3E}">
        <p14:creationId xmlns:p14="http://schemas.microsoft.com/office/powerpoint/2010/main" val="22813657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5B0BF65-92E0-7717-3F0A-09D890B89931}"/>
              </a:ext>
            </a:extLst>
          </p:cNvPr>
          <p:cNvGrpSpPr/>
          <p:nvPr/>
        </p:nvGrpSpPr>
        <p:grpSpPr>
          <a:xfrm>
            <a:off x="228600" y="504988"/>
            <a:ext cx="8092440" cy="4577552"/>
            <a:chOff x="859928" y="465096"/>
            <a:chExt cx="10493676" cy="5864917"/>
          </a:xfrm>
        </p:grpSpPr>
        <p:pic>
          <p:nvPicPr>
            <p:cNvPr id="3" name="Picture 2">
              <a:extLst>
                <a:ext uri="{FF2B5EF4-FFF2-40B4-BE49-F238E27FC236}">
                  <a16:creationId xmlns:a16="http://schemas.microsoft.com/office/drawing/2014/main" id="{FD122BAE-A7B8-C510-249C-32E130DD91C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947" t="4416" r="22763" b="8775"/>
            <a:stretch/>
          </p:blipFill>
          <p:spPr bwMode="auto">
            <a:xfrm>
              <a:off x="8051111" y="465096"/>
              <a:ext cx="3302493" cy="5802026"/>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3">
              <a:extLst>
                <a:ext uri="{FF2B5EF4-FFF2-40B4-BE49-F238E27FC236}">
                  <a16:creationId xmlns:a16="http://schemas.microsoft.com/office/drawing/2014/main" id="{EAC74309-2BD7-367B-8142-022CBB3ECAD5}"/>
                </a:ext>
              </a:extLst>
            </p:cNvPr>
            <p:cNvGrpSpPr/>
            <p:nvPr/>
          </p:nvGrpSpPr>
          <p:grpSpPr>
            <a:xfrm>
              <a:off x="859928" y="465096"/>
              <a:ext cx="3302494" cy="5802026"/>
              <a:chOff x="693201" y="378894"/>
              <a:chExt cx="3302494" cy="5802026"/>
            </a:xfrm>
          </p:grpSpPr>
          <p:pic>
            <p:nvPicPr>
              <p:cNvPr id="13" name="Picture 2">
                <a:extLst>
                  <a:ext uri="{FF2B5EF4-FFF2-40B4-BE49-F238E27FC236}">
                    <a16:creationId xmlns:a16="http://schemas.microsoft.com/office/drawing/2014/main" id="{0E46C94F-4C03-29E8-A365-FD231D784B5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947" t="4416" r="22763" b="8775"/>
              <a:stretch/>
            </p:blipFill>
            <p:spPr bwMode="auto">
              <a:xfrm>
                <a:off x="693201" y="378894"/>
                <a:ext cx="3302494" cy="5802026"/>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Rounded Corners 13">
                <a:extLst>
                  <a:ext uri="{FF2B5EF4-FFF2-40B4-BE49-F238E27FC236}">
                    <a16:creationId xmlns:a16="http://schemas.microsoft.com/office/drawing/2014/main" id="{6401F2B1-F7C3-2296-0E10-2AB99A01911A}"/>
                  </a:ext>
                </a:extLst>
              </p:cNvPr>
              <p:cNvSpPr/>
              <p:nvPr/>
            </p:nvSpPr>
            <p:spPr>
              <a:xfrm>
                <a:off x="1339792" y="1767745"/>
                <a:ext cx="2006354" cy="381739"/>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Family</a:t>
                </a:r>
                <a:endParaRPr lang="en-IN" dirty="0"/>
              </a:p>
            </p:txBody>
          </p:sp>
          <p:sp>
            <p:nvSpPr>
              <p:cNvPr id="15" name="TextBox 14">
                <a:extLst>
                  <a:ext uri="{FF2B5EF4-FFF2-40B4-BE49-F238E27FC236}">
                    <a16:creationId xmlns:a16="http://schemas.microsoft.com/office/drawing/2014/main" id="{0CD545CD-73EF-150C-F4F9-3EA2086B9DD4}"/>
                  </a:ext>
                </a:extLst>
              </p:cNvPr>
              <p:cNvSpPr txBox="1"/>
              <p:nvPr/>
            </p:nvSpPr>
            <p:spPr>
              <a:xfrm>
                <a:off x="1339792" y="1106124"/>
                <a:ext cx="2248556" cy="393641"/>
              </a:xfrm>
              <a:prstGeom prst="rect">
                <a:avLst/>
              </a:prstGeom>
              <a:noFill/>
            </p:spPr>
            <p:txBody>
              <a:bodyPr wrap="square" rtlCol="0">
                <a:spAutoFit/>
              </a:bodyPr>
              <a:lstStyle/>
              <a:p>
                <a:r>
                  <a:rPr lang="en-US" dirty="0"/>
                  <a:t>Select a category:</a:t>
                </a:r>
                <a:endParaRPr lang="en-IN" dirty="0"/>
              </a:p>
            </p:txBody>
          </p:sp>
          <p:sp>
            <p:nvSpPr>
              <p:cNvPr id="16" name="Rectangle: Rounded Corners 15">
                <a:extLst>
                  <a:ext uri="{FF2B5EF4-FFF2-40B4-BE49-F238E27FC236}">
                    <a16:creationId xmlns:a16="http://schemas.microsoft.com/office/drawing/2014/main" id="{58449C7B-013A-5504-7633-EAB9D3D86EA0}"/>
                  </a:ext>
                </a:extLst>
              </p:cNvPr>
              <p:cNvSpPr/>
              <p:nvPr/>
            </p:nvSpPr>
            <p:spPr>
              <a:xfrm>
                <a:off x="1339792" y="2523826"/>
                <a:ext cx="2006354" cy="381739"/>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Friends</a:t>
                </a:r>
                <a:endParaRPr lang="en-IN" dirty="0"/>
              </a:p>
            </p:txBody>
          </p:sp>
          <p:sp>
            <p:nvSpPr>
              <p:cNvPr id="17" name="Rectangle: Rounded Corners 16">
                <a:extLst>
                  <a:ext uri="{FF2B5EF4-FFF2-40B4-BE49-F238E27FC236}">
                    <a16:creationId xmlns:a16="http://schemas.microsoft.com/office/drawing/2014/main" id="{E615888B-605F-B4A4-0083-DA355660B5AE}"/>
                  </a:ext>
                </a:extLst>
              </p:cNvPr>
              <p:cNvSpPr/>
              <p:nvPr/>
            </p:nvSpPr>
            <p:spPr>
              <a:xfrm>
                <a:off x="1339792" y="3279907"/>
                <a:ext cx="2006354" cy="381739"/>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Couple</a:t>
                </a:r>
                <a:endParaRPr lang="en-IN" dirty="0"/>
              </a:p>
            </p:txBody>
          </p:sp>
          <p:sp>
            <p:nvSpPr>
              <p:cNvPr id="18" name="Rectangle: Rounded Corners 17">
                <a:extLst>
                  <a:ext uri="{FF2B5EF4-FFF2-40B4-BE49-F238E27FC236}">
                    <a16:creationId xmlns:a16="http://schemas.microsoft.com/office/drawing/2014/main" id="{004E2490-E51F-F528-B14F-F8968F11299A}"/>
                  </a:ext>
                </a:extLst>
              </p:cNvPr>
              <p:cNvSpPr/>
              <p:nvPr/>
            </p:nvSpPr>
            <p:spPr>
              <a:xfrm>
                <a:off x="1339792" y="3997013"/>
                <a:ext cx="2006354" cy="381739"/>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Solo</a:t>
                </a:r>
                <a:endParaRPr lang="en-IN" dirty="0"/>
              </a:p>
            </p:txBody>
          </p:sp>
        </p:grpSp>
        <p:grpSp>
          <p:nvGrpSpPr>
            <p:cNvPr id="5" name="Group 4">
              <a:extLst>
                <a:ext uri="{FF2B5EF4-FFF2-40B4-BE49-F238E27FC236}">
                  <a16:creationId xmlns:a16="http://schemas.microsoft.com/office/drawing/2014/main" id="{5A4B6B4D-50B0-EE35-3E0D-409A342CB495}"/>
                </a:ext>
              </a:extLst>
            </p:cNvPr>
            <p:cNvGrpSpPr/>
            <p:nvPr/>
          </p:nvGrpSpPr>
          <p:grpSpPr>
            <a:xfrm>
              <a:off x="4444753" y="527987"/>
              <a:ext cx="3302493" cy="5802026"/>
              <a:chOff x="4444753" y="527987"/>
              <a:chExt cx="3302493" cy="5802026"/>
            </a:xfrm>
          </p:grpSpPr>
          <p:pic>
            <p:nvPicPr>
              <p:cNvPr id="6" name="Picture 2">
                <a:extLst>
                  <a:ext uri="{FF2B5EF4-FFF2-40B4-BE49-F238E27FC236}">
                    <a16:creationId xmlns:a16="http://schemas.microsoft.com/office/drawing/2014/main" id="{415EADB6-BAF5-F173-3420-4202D65EB22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947" t="4416" r="22763" b="8775"/>
              <a:stretch/>
            </p:blipFill>
            <p:spPr bwMode="auto">
              <a:xfrm>
                <a:off x="4444753" y="527987"/>
                <a:ext cx="3302493" cy="580202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A64AF75B-43D4-BBDE-BCF2-D4037C7DA75C}"/>
                  </a:ext>
                </a:extLst>
              </p:cNvPr>
              <p:cNvSpPr txBox="1"/>
              <p:nvPr/>
            </p:nvSpPr>
            <p:spPr>
              <a:xfrm>
                <a:off x="4955219" y="1189607"/>
                <a:ext cx="2327392" cy="396360"/>
              </a:xfrm>
              <a:prstGeom prst="rect">
                <a:avLst/>
              </a:prstGeom>
              <a:noFill/>
            </p:spPr>
            <p:txBody>
              <a:bodyPr wrap="square" rtlCol="0">
                <a:spAutoFit/>
              </a:bodyPr>
              <a:lstStyle/>
              <a:p>
                <a:r>
                  <a:rPr lang="en-US" dirty="0"/>
                  <a:t>Select a Location:</a:t>
                </a:r>
                <a:endParaRPr lang="en-IN" dirty="0"/>
              </a:p>
            </p:txBody>
          </p:sp>
          <p:pic>
            <p:nvPicPr>
              <p:cNvPr id="8" name="Picture 2" descr="Google Search PNGs for Free Download">
                <a:extLst>
                  <a:ext uri="{FF2B5EF4-FFF2-40B4-BE49-F238E27FC236}">
                    <a16:creationId xmlns:a16="http://schemas.microsoft.com/office/drawing/2014/main" id="{773542DA-4F17-4696-CE72-0F6E359F32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55219" y="1656221"/>
                <a:ext cx="2158754" cy="385877"/>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DBA5879-896C-8E75-81EF-3486337BAECD}"/>
                  </a:ext>
                </a:extLst>
              </p:cNvPr>
              <p:cNvSpPr txBox="1"/>
              <p:nvPr/>
            </p:nvSpPr>
            <p:spPr>
              <a:xfrm>
                <a:off x="4955219" y="2317841"/>
                <a:ext cx="2006354" cy="381739"/>
              </a:xfrm>
              <a:prstGeom prst="rect">
                <a:avLst/>
              </a:prstGeom>
              <a:noFill/>
            </p:spPr>
            <p:txBody>
              <a:bodyPr wrap="square" rtlCol="0">
                <a:spAutoFit/>
              </a:bodyPr>
              <a:lstStyle/>
              <a:p>
                <a:r>
                  <a:rPr lang="en-US" dirty="0"/>
                  <a:t>Number of Days :</a:t>
                </a:r>
                <a:endParaRPr lang="en-IN" dirty="0"/>
              </a:p>
            </p:txBody>
          </p:sp>
          <p:sp>
            <p:nvSpPr>
              <p:cNvPr id="10" name="Rectangle: Rounded Corners 9">
                <a:extLst>
                  <a:ext uri="{FF2B5EF4-FFF2-40B4-BE49-F238E27FC236}">
                    <a16:creationId xmlns:a16="http://schemas.microsoft.com/office/drawing/2014/main" id="{2C75A5D4-FF10-2209-8A57-9C529364BD7B}"/>
                  </a:ext>
                </a:extLst>
              </p:cNvPr>
              <p:cNvSpPr/>
              <p:nvPr/>
            </p:nvSpPr>
            <p:spPr>
              <a:xfrm>
                <a:off x="5063971" y="2769833"/>
                <a:ext cx="2006354" cy="311485"/>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0000"/>
                    </a:solidFill>
                  </a:rPr>
                  <a:t>10</a:t>
                </a:r>
                <a:endParaRPr lang="en-IN" b="1" dirty="0">
                  <a:solidFill>
                    <a:srgbClr val="FF0000"/>
                  </a:solidFill>
                </a:endParaRPr>
              </a:p>
            </p:txBody>
          </p:sp>
          <p:sp>
            <p:nvSpPr>
              <p:cNvPr id="11" name="Rectangle: Rounded Corners 10">
                <a:extLst>
                  <a:ext uri="{FF2B5EF4-FFF2-40B4-BE49-F238E27FC236}">
                    <a16:creationId xmlns:a16="http://schemas.microsoft.com/office/drawing/2014/main" id="{E07201D9-4A58-8E68-CCD7-53A2B56B4E4C}"/>
                  </a:ext>
                </a:extLst>
              </p:cNvPr>
              <p:cNvSpPr/>
              <p:nvPr/>
            </p:nvSpPr>
            <p:spPr>
              <a:xfrm>
                <a:off x="5031419" y="3942188"/>
                <a:ext cx="2006354" cy="381739"/>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NEXT-&gt;</a:t>
                </a:r>
                <a:endParaRPr lang="en-IN" dirty="0"/>
              </a:p>
            </p:txBody>
          </p:sp>
          <p:sp>
            <p:nvSpPr>
              <p:cNvPr id="12" name="TextBox 11">
                <a:extLst>
                  <a:ext uri="{FF2B5EF4-FFF2-40B4-BE49-F238E27FC236}">
                    <a16:creationId xmlns:a16="http://schemas.microsoft.com/office/drawing/2014/main" id="{25A7D1CD-CCB0-DAD0-761E-0E3530BEAC77}"/>
                  </a:ext>
                </a:extLst>
              </p:cNvPr>
              <p:cNvSpPr txBox="1"/>
              <p:nvPr/>
            </p:nvSpPr>
            <p:spPr>
              <a:xfrm>
                <a:off x="5031419" y="1648555"/>
                <a:ext cx="1541014" cy="354901"/>
              </a:xfrm>
              <a:prstGeom prst="rect">
                <a:avLst/>
              </a:prstGeom>
              <a:noFill/>
            </p:spPr>
            <p:txBody>
              <a:bodyPr wrap="square" rtlCol="0">
                <a:spAutoFit/>
              </a:bodyPr>
              <a:lstStyle/>
              <a:p>
                <a:r>
                  <a:rPr lang="en-US" sz="1200" dirty="0"/>
                  <a:t>Hyderabad</a:t>
                </a:r>
                <a:endParaRPr lang="en-IN" sz="1200" dirty="0"/>
              </a:p>
            </p:txBody>
          </p:sp>
        </p:grpSp>
      </p:grpSp>
      <p:grpSp>
        <p:nvGrpSpPr>
          <p:cNvPr id="19" name="Group 18">
            <a:extLst>
              <a:ext uri="{FF2B5EF4-FFF2-40B4-BE49-F238E27FC236}">
                <a16:creationId xmlns:a16="http://schemas.microsoft.com/office/drawing/2014/main" id="{6CC9F45D-F013-F6C9-2214-9E4FE4543384}"/>
              </a:ext>
            </a:extLst>
          </p:cNvPr>
          <p:cNvGrpSpPr/>
          <p:nvPr/>
        </p:nvGrpSpPr>
        <p:grpSpPr>
          <a:xfrm>
            <a:off x="6162318" y="937127"/>
            <a:ext cx="1531424" cy="3269246"/>
            <a:chOff x="8470771" y="971595"/>
            <a:chExt cx="2077372" cy="4859295"/>
          </a:xfrm>
        </p:grpSpPr>
        <p:sp>
          <p:nvSpPr>
            <p:cNvPr id="20" name="Oval 19">
              <a:extLst>
                <a:ext uri="{FF2B5EF4-FFF2-40B4-BE49-F238E27FC236}">
                  <a16:creationId xmlns:a16="http://schemas.microsoft.com/office/drawing/2014/main" id="{70822C8A-0DD0-B323-1F91-323A3FC4D227}"/>
                </a:ext>
              </a:extLst>
            </p:cNvPr>
            <p:cNvSpPr/>
            <p:nvPr/>
          </p:nvSpPr>
          <p:spPr>
            <a:xfrm>
              <a:off x="9072235" y="971595"/>
              <a:ext cx="1287262" cy="1035964"/>
            </a:xfrm>
            <a:prstGeom prst="ellipse">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000" dirty="0"/>
                <a:t>10</a:t>
              </a:r>
              <a:endParaRPr lang="en-IN" sz="3000" dirty="0"/>
            </a:p>
          </p:txBody>
        </p:sp>
        <p:sp>
          <p:nvSpPr>
            <p:cNvPr id="21" name="TextBox 20">
              <a:extLst>
                <a:ext uri="{FF2B5EF4-FFF2-40B4-BE49-F238E27FC236}">
                  <a16:creationId xmlns:a16="http://schemas.microsoft.com/office/drawing/2014/main" id="{049D9BE2-1DB8-A9D5-51F6-774918E1ACAE}"/>
                </a:ext>
              </a:extLst>
            </p:cNvPr>
            <p:cNvSpPr txBox="1"/>
            <p:nvPr/>
          </p:nvSpPr>
          <p:spPr>
            <a:xfrm>
              <a:off x="9054470" y="2030485"/>
              <a:ext cx="1322789" cy="457469"/>
            </a:xfrm>
            <a:prstGeom prst="rect">
              <a:avLst/>
            </a:prstGeom>
            <a:noFill/>
          </p:spPr>
          <p:txBody>
            <a:bodyPr wrap="square" rtlCol="0">
              <a:spAutoFit/>
            </a:bodyPr>
            <a:lstStyle/>
            <a:p>
              <a:pPr algn="ctr"/>
              <a:r>
                <a:rPr lang="en-US" dirty="0"/>
                <a:t>Days</a:t>
              </a:r>
              <a:endParaRPr lang="en-IN" dirty="0"/>
            </a:p>
          </p:txBody>
        </p:sp>
        <p:sp>
          <p:nvSpPr>
            <p:cNvPr id="22" name="TextBox 21">
              <a:extLst>
                <a:ext uri="{FF2B5EF4-FFF2-40B4-BE49-F238E27FC236}">
                  <a16:creationId xmlns:a16="http://schemas.microsoft.com/office/drawing/2014/main" id="{F1DE1241-E335-3F49-F268-F9DEF68A562C}"/>
                </a:ext>
              </a:extLst>
            </p:cNvPr>
            <p:cNvSpPr txBox="1"/>
            <p:nvPr/>
          </p:nvSpPr>
          <p:spPr>
            <a:xfrm>
              <a:off x="8470771" y="2521015"/>
              <a:ext cx="1793289" cy="369332"/>
            </a:xfrm>
            <a:prstGeom prst="rect">
              <a:avLst/>
            </a:prstGeom>
            <a:noFill/>
          </p:spPr>
          <p:txBody>
            <a:bodyPr wrap="square" rtlCol="0">
              <a:spAutoFit/>
            </a:bodyPr>
            <a:lstStyle/>
            <a:p>
              <a:r>
                <a:rPr lang="en-US" dirty="0"/>
                <a:t>Select places:</a:t>
              </a:r>
              <a:endParaRPr lang="en-IN" dirty="0"/>
            </a:p>
          </p:txBody>
        </p:sp>
        <p:sp>
          <p:nvSpPr>
            <p:cNvPr id="23" name="Rectangle: Rounded Corners 22">
              <a:extLst>
                <a:ext uri="{FF2B5EF4-FFF2-40B4-BE49-F238E27FC236}">
                  <a16:creationId xmlns:a16="http://schemas.microsoft.com/office/drawing/2014/main" id="{5687B70E-4958-E303-BFC0-C289FFD5ACC3}"/>
                </a:ext>
              </a:extLst>
            </p:cNvPr>
            <p:cNvSpPr/>
            <p:nvPr/>
          </p:nvSpPr>
          <p:spPr>
            <a:xfrm>
              <a:off x="8754854" y="2992702"/>
              <a:ext cx="1793289" cy="287205"/>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Charminar</a:t>
              </a:r>
              <a:endParaRPr lang="en-IN" dirty="0"/>
            </a:p>
          </p:txBody>
        </p:sp>
        <p:sp>
          <p:nvSpPr>
            <p:cNvPr id="24" name="Rectangle 23">
              <a:extLst>
                <a:ext uri="{FF2B5EF4-FFF2-40B4-BE49-F238E27FC236}">
                  <a16:creationId xmlns:a16="http://schemas.microsoft.com/office/drawing/2014/main" id="{6FF894F7-E300-FFD5-096E-7D26EDD3D837}"/>
                </a:ext>
              </a:extLst>
            </p:cNvPr>
            <p:cNvSpPr/>
            <p:nvPr/>
          </p:nvSpPr>
          <p:spPr>
            <a:xfrm flipV="1">
              <a:off x="8553632" y="3034471"/>
              <a:ext cx="124287" cy="199221"/>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IN"/>
            </a:p>
          </p:txBody>
        </p:sp>
        <p:sp>
          <p:nvSpPr>
            <p:cNvPr id="25" name="Rectangle: Rounded Corners 24">
              <a:extLst>
                <a:ext uri="{FF2B5EF4-FFF2-40B4-BE49-F238E27FC236}">
                  <a16:creationId xmlns:a16="http://schemas.microsoft.com/office/drawing/2014/main" id="{02A5DE9F-572B-E6E6-E23F-84F06369FF27}"/>
                </a:ext>
              </a:extLst>
            </p:cNvPr>
            <p:cNvSpPr/>
            <p:nvPr/>
          </p:nvSpPr>
          <p:spPr>
            <a:xfrm>
              <a:off x="8856573" y="4535146"/>
              <a:ext cx="1691570" cy="287206"/>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Golconda</a:t>
              </a:r>
              <a:endParaRPr lang="en-IN" dirty="0"/>
            </a:p>
          </p:txBody>
        </p:sp>
        <p:pic>
          <p:nvPicPr>
            <p:cNvPr id="26" name="Picture 4" descr="What a wonderful experience - Reviews, Photos - Charminar - Tripadvisor">
              <a:extLst>
                <a:ext uri="{FF2B5EF4-FFF2-40B4-BE49-F238E27FC236}">
                  <a16:creationId xmlns:a16="http://schemas.microsoft.com/office/drawing/2014/main" id="{0E7EC53D-49D6-49C7-BF81-C01F548777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56573" y="3366109"/>
              <a:ext cx="1601322" cy="105497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6" descr="Golconda Fort - Part 1, Hyderabad, India - ImageWrighter">
              <a:extLst>
                <a:ext uri="{FF2B5EF4-FFF2-40B4-BE49-F238E27FC236}">
                  <a16:creationId xmlns:a16="http://schemas.microsoft.com/office/drawing/2014/main" id="{1C6FC79E-57AD-8E65-157F-B2ACA5644B5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46311" y="4888475"/>
              <a:ext cx="1413186" cy="942415"/>
            </a:xfrm>
            <a:prstGeom prst="rect">
              <a:avLst/>
            </a:prstGeom>
            <a:noFill/>
            <a:extLst>
              <a:ext uri="{909E8E84-426E-40DD-AFC4-6F175D3DCCD1}">
                <a14:hiddenFill xmlns:a14="http://schemas.microsoft.com/office/drawing/2010/main">
                  <a:solidFill>
                    <a:srgbClr val="FFFFFF"/>
                  </a:solidFill>
                </a14:hiddenFill>
              </a:ext>
            </a:extLst>
          </p:spPr>
        </p:pic>
      </p:grpSp>
      <p:sp>
        <p:nvSpPr>
          <p:cNvPr id="28" name="Rectangle 27">
            <a:extLst>
              <a:ext uri="{FF2B5EF4-FFF2-40B4-BE49-F238E27FC236}">
                <a16:creationId xmlns:a16="http://schemas.microsoft.com/office/drawing/2014/main" id="{01960B11-0C0F-19CD-D459-FEE491AFE05A}"/>
              </a:ext>
            </a:extLst>
          </p:cNvPr>
          <p:cNvSpPr/>
          <p:nvPr/>
        </p:nvSpPr>
        <p:spPr>
          <a:xfrm>
            <a:off x="6247455" y="3367822"/>
            <a:ext cx="124287" cy="18836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34752761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5B15B5D-0D25-29C3-3AA3-6E88D29219D0}"/>
              </a:ext>
            </a:extLst>
          </p:cNvPr>
          <p:cNvGrpSpPr/>
          <p:nvPr/>
        </p:nvGrpSpPr>
        <p:grpSpPr>
          <a:xfrm>
            <a:off x="357514" y="335280"/>
            <a:ext cx="8253086" cy="4937760"/>
            <a:chOff x="710213" y="384384"/>
            <a:chExt cx="10576259" cy="5945629"/>
          </a:xfrm>
        </p:grpSpPr>
        <p:grpSp>
          <p:nvGrpSpPr>
            <p:cNvPr id="3" name="Group 2">
              <a:extLst>
                <a:ext uri="{FF2B5EF4-FFF2-40B4-BE49-F238E27FC236}">
                  <a16:creationId xmlns:a16="http://schemas.microsoft.com/office/drawing/2014/main" id="{7650CA64-583F-B134-1CEB-73DC185AF731}"/>
                </a:ext>
              </a:extLst>
            </p:cNvPr>
            <p:cNvGrpSpPr/>
            <p:nvPr/>
          </p:nvGrpSpPr>
          <p:grpSpPr>
            <a:xfrm>
              <a:off x="4441793" y="384384"/>
              <a:ext cx="3302493" cy="5802026"/>
              <a:chOff x="4441793" y="384384"/>
              <a:chExt cx="3302493" cy="5802026"/>
            </a:xfrm>
          </p:grpSpPr>
          <p:pic>
            <p:nvPicPr>
              <p:cNvPr id="24" name="Picture 2">
                <a:extLst>
                  <a:ext uri="{FF2B5EF4-FFF2-40B4-BE49-F238E27FC236}">
                    <a16:creationId xmlns:a16="http://schemas.microsoft.com/office/drawing/2014/main" id="{BEFB5BE2-4921-6A22-1007-2FE3C45B2D0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947" t="4416" r="22763" b="8775"/>
              <a:stretch/>
            </p:blipFill>
            <p:spPr bwMode="auto">
              <a:xfrm>
                <a:off x="4441793" y="384384"/>
                <a:ext cx="3302493" cy="5802026"/>
              </a:xfrm>
              <a:prstGeom prst="rect">
                <a:avLst/>
              </a:prstGeom>
              <a:noFill/>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2233D476-9159-7A0D-349A-7275B547823A}"/>
                  </a:ext>
                </a:extLst>
              </p:cNvPr>
              <p:cNvSpPr txBox="1"/>
              <p:nvPr/>
            </p:nvSpPr>
            <p:spPr>
              <a:xfrm>
                <a:off x="5051395" y="1207363"/>
                <a:ext cx="1149490" cy="369332"/>
              </a:xfrm>
              <a:prstGeom prst="rect">
                <a:avLst/>
              </a:prstGeom>
              <a:noFill/>
            </p:spPr>
            <p:txBody>
              <a:bodyPr wrap="square" rtlCol="0">
                <a:spAutoFit/>
              </a:bodyPr>
              <a:lstStyle/>
              <a:p>
                <a:r>
                  <a:rPr lang="en-US" dirty="0"/>
                  <a:t>Day 1</a:t>
                </a:r>
                <a:endParaRPr lang="en-IN" dirty="0"/>
              </a:p>
            </p:txBody>
          </p:sp>
          <p:sp>
            <p:nvSpPr>
              <p:cNvPr id="26" name="Rectangle: Rounded Corners 25">
                <a:extLst>
                  <a:ext uri="{FF2B5EF4-FFF2-40B4-BE49-F238E27FC236}">
                    <a16:creationId xmlns:a16="http://schemas.microsoft.com/office/drawing/2014/main" id="{0698803F-C74A-D300-54A3-C17D0E86CE89}"/>
                  </a:ext>
                </a:extLst>
              </p:cNvPr>
              <p:cNvSpPr/>
              <p:nvPr/>
            </p:nvSpPr>
            <p:spPr>
              <a:xfrm>
                <a:off x="5138568" y="1645891"/>
                <a:ext cx="1667529" cy="287205"/>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Charminar</a:t>
                </a:r>
                <a:endParaRPr lang="en-IN" dirty="0"/>
              </a:p>
            </p:txBody>
          </p:sp>
          <p:sp>
            <p:nvSpPr>
              <p:cNvPr id="27" name="Rectangle: Rounded Corners 26">
                <a:extLst>
                  <a:ext uri="{FF2B5EF4-FFF2-40B4-BE49-F238E27FC236}">
                    <a16:creationId xmlns:a16="http://schemas.microsoft.com/office/drawing/2014/main" id="{98CF6669-80FB-1C1F-7758-0CEF5FFB6203}"/>
                  </a:ext>
                </a:extLst>
              </p:cNvPr>
              <p:cNvSpPr/>
              <p:nvPr/>
            </p:nvSpPr>
            <p:spPr>
              <a:xfrm>
                <a:off x="5152557" y="2494403"/>
                <a:ext cx="1691570" cy="287205"/>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Golconda</a:t>
                </a:r>
                <a:endParaRPr lang="en-IN" dirty="0"/>
              </a:p>
            </p:txBody>
          </p:sp>
          <p:sp>
            <p:nvSpPr>
              <p:cNvPr id="28" name="TextBox 27">
                <a:extLst>
                  <a:ext uri="{FF2B5EF4-FFF2-40B4-BE49-F238E27FC236}">
                    <a16:creationId xmlns:a16="http://schemas.microsoft.com/office/drawing/2014/main" id="{93BB1809-0297-D5C1-854A-A9E0877308B5}"/>
                  </a:ext>
                </a:extLst>
              </p:cNvPr>
              <p:cNvSpPr txBox="1"/>
              <p:nvPr/>
            </p:nvSpPr>
            <p:spPr>
              <a:xfrm>
                <a:off x="5076081" y="2071593"/>
                <a:ext cx="1149491" cy="369332"/>
              </a:xfrm>
              <a:prstGeom prst="rect">
                <a:avLst/>
              </a:prstGeom>
              <a:noFill/>
            </p:spPr>
            <p:txBody>
              <a:bodyPr wrap="square" rtlCol="0">
                <a:spAutoFit/>
              </a:bodyPr>
              <a:lstStyle/>
              <a:p>
                <a:r>
                  <a:rPr lang="en-US" dirty="0"/>
                  <a:t>Day 2</a:t>
                </a:r>
                <a:endParaRPr lang="en-IN" dirty="0"/>
              </a:p>
            </p:txBody>
          </p:sp>
          <p:sp>
            <p:nvSpPr>
              <p:cNvPr id="29" name="TextBox 28">
                <a:extLst>
                  <a:ext uri="{FF2B5EF4-FFF2-40B4-BE49-F238E27FC236}">
                    <a16:creationId xmlns:a16="http://schemas.microsoft.com/office/drawing/2014/main" id="{D21034C4-72C6-1658-D916-E50E292BC6EC}"/>
                  </a:ext>
                </a:extLst>
              </p:cNvPr>
              <p:cNvSpPr txBox="1"/>
              <p:nvPr/>
            </p:nvSpPr>
            <p:spPr>
              <a:xfrm>
                <a:off x="5114527" y="2903649"/>
                <a:ext cx="960274" cy="369332"/>
              </a:xfrm>
              <a:prstGeom prst="rect">
                <a:avLst/>
              </a:prstGeom>
              <a:noFill/>
            </p:spPr>
            <p:txBody>
              <a:bodyPr wrap="square" rtlCol="0">
                <a:spAutoFit/>
              </a:bodyPr>
              <a:lstStyle/>
              <a:p>
                <a:r>
                  <a:rPr lang="en-US" dirty="0"/>
                  <a:t>Day 3</a:t>
                </a:r>
                <a:endParaRPr lang="en-IN" dirty="0"/>
              </a:p>
            </p:txBody>
          </p:sp>
          <p:sp>
            <p:nvSpPr>
              <p:cNvPr id="30" name="Rectangle: Rounded Corners 29">
                <a:extLst>
                  <a:ext uri="{FF2B5EF4-FFF2-40B4-BE49-F238E27FC236}">
                    <a16:creationId xmlns:a16="http://schemas.microsoft.com/office/drawing/2014/main" id="{56DFEDA2-E5F2-3460-4474-0E63212EA3B4}"/>
                  </a:ext>
                </a:extLst>
              </p:cNvPr>
              <p:cNvSpPr/>
              <p:nvPr/>
            </p:nvSpPr>
            <p:spPr>
              <a:xfrm>
                <a:off x="5146139" y="3323047"/>
                <a:ext cx="1691570" cy="287205"/>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Wonderla</a:t>
                </a:r>
                <a:endParaRPr lang="en-IN" dirty="0"/>
              </a:p>
            </p:txBody>
          </p:sp>
        </p:grpSp>
        <p:grpSp>
          <p:nvGrpSpPr>
            <p:cNvPr id="9" name="Group 8">
              <a:extLst>
                <a:ext uri="{FF2B5EF4-FFF2-40B4-BE49-F238E27FC236}">
                  <a16:creationId xmlns:a16="http://schemas.microsoft.com/office/drawing/2014/main" id="{15B7FC04-3C52-3DBA-3380-09D64B494D78}"/>
                </a:ext>
              </a:extLst>
            </p:cNvPr>
            <p:cNvGrpSpPr/>
            <p:nvPr/>
          </p:nvGrpSpPr>
          <p:grpSpPr>
            <a:xfrm>
              <a:off x="710213" y="527987"/>
              <a:ext cx="7315201" cy="5802026"/>
              <a:chOff x="710213" y="527987"/>
              <a:chExt cx="7315201" cy="5802026"/>
            </a:xfrm>
          </p:grpSpPr>
          <p:pic>
            <p:nvPicPr>
              <p:cNvPr id="19" name="Picture 2">
                <a:extLst>
                  <a:ext uri="{FF2B5EF4-FFF2-40B4-BE49-F238E27FC236}">
                    <a16:creationId xmlns:a16="http://schemas.microsoft.com/office/drawing/2014/main" id="{A8D55CF0-CEC1-F7F9-946E-B8EDAE33DA6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947" t="4416" r="22763" b="8775"/>
              <a:stretch/>
            </p:blipFill>
            <p:spPr bwMode="auto">
              <a:xfrm>
                <a:off x="710213" y="527987"/>
                <a:ext cx="3302493" cy="5802026"/>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Rounded Corners 19">
                <a:extLst>
                  <a:ext uri="{FF2B5EF4-FFF2-40B4-BE49-F238E27FC236}">
                    <a16:creationId xmlns:a16="http://schemas.microsoft.com/office/drawing/2014/main" id="{2CC5D306-E7FA-4C2B-5A1C-1D9CC36701DD}"/>
                  </a:ext>
                </a:extLst>
              </p:cNvPr>
              <p:cNvSpPr/>
              <p:nvPr/>
            </p:nvSpPr>
            <p:spPr>
              <a:xfrm>
                <a:off x="1469253" y="1855433"/>
                <a:ext cx="1784412" cy="75460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t>Visitors Interest</a:t>
                </a:r>
                <a:endParaRPr lang="en-IN" dirty="0"/>
              </a:p>
            </p:txBody>
          </p:sp>
          <p:sp>
            <p:nvSpPr>
              <p:cNvPr id="21" name="Rectangle: Rounded Corners 20">
                <a:extLst>
                  <a:ext uri="{FF2B5EF4-FFF2-40B4-BE49-F238E27FC236}">
                    <a16:creationId xmlns:a16="http://schemas.microsoft.com/office/drawing/2014/main" id="{C33D688E-A8A1-A15B-0AA7-E6659FA23BD9}"/>
                  </a:ext>
                </a:extLst>
              </p:cNvPr>
              <p:cNvSpPr/>
              <p:nvPr/>
            </p:nvSpPr>
            <p:spPr>
              <a:xfrm>
                <a:off x="1469253" y="3051699"/>
                <a:ext cx="1784412" cy="75460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Tasks</a:t>
                </a:r>
                <a:endParaRPr lang="en-IN" dirty="0"/>
              </a:p>
            </p:txBody>
          </p:sp>
          <p:cxnSp>
            <p:nvCxnSpPr>
              <p:cNvPr id="22" name="Straight Arrow Connector 21">
                <a:extLst>
                  <a:ext uri="{FF2B5EF4-FFF2-40B4-BE49-F238E27FC236}">
                    <a16:creationId xmlns:a16="http://schemas.microsoft.com/office/drawing/2014/main" id="{370BB775-D652-B488-2BCC-953E9E300065}"/>
                  </a:ext>
                </a:extLst>
              </p:cNvPr>
              <p:cNvCxnSpPr>
                <a:stCxn id="20" idx="3"/>
              </p:cNvCxnSpPr>
              <p:nvPr/>
            </p:nvCxnSpPr>
            <p:spPr>
              <a:xfrm flipV="1">
                <a:off x="3253665" y="2006353"/>
                <a:ext cx="1327213" cy="22638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8F56652E-1B27-3AF6-41C2-7E7A9612CD4D}"/>
                  </a:ext>
                </a:extLst>
              </p:cNvPr>
              <p:cNvCxnSpPr>
                <a:cxnSpLocks/>
              </p:cNvCxnSpPr>
              <p:nvPr/>
            </p:nvCxnSpPr>
            <p:spPr>
              <a:xfrm>
                <a:off x="3253665" y="3429000"/>
                <a:ext cx="4771749" cy="57482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B4D152B3-E143-D856-150C-496090F373E5}"/>
                </a:ext>
              </a:extLst>
            </p:cNvPr>
            <p:cNvGrpSpPr/>
            <p:nvPr/>
          </p:nvGrpSpPr>
          <p:grpSpPr>
            <a:xfrm>
              <a:off x="7983979" y="384384"/>
              <a:ext cx="3302493" cy="5802026"/>
              <a:chOff x="7983979" y="384384"/>
              <a:chExt cx="3302493" cy="5802026"/>
            </a:xfrm>
          </p:grpSpPr>
          <p:pic>
            <p:nvPicPr>
              <p:cNvPr id="11" name="Picture 2">
                <a:extLst>
                  <a:ext uri="{FF2B5EF4-FFF2-40B4-BE49-F238E27FC236}">
                    <a16:creationId xmlns:a16="http://schemas.microsoft.com/office/drawing/2014/main" id="{223B72C9-6702-5FDB-9429-DA4EFCE963B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947" t="4416" r="22763" b="8775"/>
              <a:stretch/>
            </p:blipFill>
            <p:spPr bwMode="auto">
              <a:xfrm>
                <a:off x="7983979" y="384384"/>
                <a:ext cx="3302493" cy="5802026"/>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8A8A5128-1A4B-5B87-92F3-4DE701751BFA}"/>
                  </a:ext>
                </a:extLst>
              </p:cNvPr>
              <p:cNvSpPr txBox="1"/>
              <p:nvPr/>
            </p:nvSpPr>
            <p:spPr>
              <a:xfrm>
                <a:off x="8559553" y="1637021"/>
                <a:ext cx="959460" cy="369332"/>
              </a:xfrm>
              <a:prstGeom prst="rect">
                <a:avLst/>
              </a:prstGeom>
              <a:noFill/>
            </p:spPr>
            <p:txBody>
              <a:bodyPr wrap="square" rtlCol="0">
                <a:spAutoFit/>
              </a:bodyPr>
              <a:lstStyle/>
              <a:p>
                <a:r>
                  <a:rPr lang="en-US" dirty="0"/>
                  <a:t>Day 1</a:t>
                </a:r>
                <a:endParaRPr lang="en-IN" dirty="0"/>
              </a:p>
            </p:txBody>
          </p:sp>
          <p:sp>
            <p:nvSpPr>
              <p:cNvPr id="13" name="Rectangle: Rounded Corners 12">
                <a:extLst>
                  <a:ext uri="{FF2B5EF4-FFF2-40B4-BE49-F238E27FC236}">
                    <a16:creationId xmlns:a16="http://schemas.microsoft.com/office/drawing/2014/main" id="{2242C6B0-1A6D-9B5C-0DE8-F89F557B8403}"/>
                  </a:ext>
                </a:extLst>
              </p:cNvPr>
              <p:cNvSpPr/>
              <p:nvPr/>
            </p:nvSpPr>
            <p:spPr>
              <a:xfrm>
                <a:off x="8797770" y="905522"/>
                <a:ext cx="1757779" cy="60368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Task to be accomplished</a:t>
                </a:r>
                <a:endParaRPr lang="en-IN" dirty="0"/>
              </a:p>
            </p:txBody>
          </p:sp>
          <p:sp>
            <p:nvSpPr>
              <p:cNvPr id="14" name="Rectangle: Rounded Corners 13">
                <a:extLst>
                  <a:ext uri="{FF2B5EF4-FFF2-40B4-BE49-F238E27FC236}">
                    <a16:creationId xmlns:a16="http://schemas.microsoft.com/office/drawing/2014/main" id="{E4B27E82-5B28-FE97-350E-376DF728098F}"/>
                  </a:ext>
                </a:extLst>
              </p:cNvPr>
              <p:cNvSpPr/>
              <p:nvPr/>
            </p:nvSpPr>
            <p:spPr>
              <a:xfrm>
                <a:off x="8640924" y="2089131"/>
                <a:ext cx="1914625" cy="287205"/>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Min Places-3</a:t>
                </a:r>
                <a:endParaRPr lang="en-IN" dirty="0"/>
              </a:p>
            </p:txBody>
          </p:sp>
          <p:sp>
            <p:nvSpPr>
              <p:cNvPr id="15" name="Rectangle: Rounded Corners 14">
                <a:extLst>
                  <a:ext uri="{FF2B5EF4-FFF2-40B4-BE49-F238E27FC236}">
                    <a16:creationId xmlns:a16="http://schemas.microsoft.com/office/drawing/2014/main" id="{8C4A99CB-0562-9784-3C2A-FBDDF9F6EA48}"/>
                  </a:ext>
                </a:extLst>
              </p:cNvPr>
              <p:cNvSpPr/>
              <p:nvPr/>
            </p:nvSpPr>
            <p:spPr>
              <a:xfrm>
                <a:off x="8640924" y="2608635"/>
                <a:ext cx="1914625" cy="287205"/>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Max Places-5</a:t>
                </a:r>
                <a:endParaRPr lang="en-IN" dirty="0"/>
              </a:p>
            </p:txBody>
          </p:sp>
          <p:sp>
            <p:nvSpPr>
              <p:cNvPr id="16" name="TextBox 15">
                <a:extLst>
                  <a:ext uri="{FF2B5EF4-FFF2-40B4-BE49-F238E27FC236}">
                    <a16:creationId xmlns:a16="http://schemas.microsoft.com/office/drawing/2014/main" id="{825BE417-4B22-9DBC-EA89-E396EEE6ECFC}"/>
                  </a:ext>
                </a:extLst>
              </p:cNvPr>
              <p:cNvSpPr txBox="1"/>
              <p:nvPr/>
            </p:nvSpPr>
            <p:spPr>
              <a:xfrm>
                <a:off x="8596542" y="3014540"/>
                <a:ext cx="922470" cy="369332"/>
              </a:xfrm>
              <a:prstGeom prst="rect">
                <a:avLst/>
              </a:prstGeom>
              <a:noFill/>
            </p:spPr>
            <p:txBody>
              <a:bodyPr wrap="square" rtlCol="0">
                <a:spAutoFit/>
              </a:bodyPr>
              <a:lstStyle/>
              <a:p>
                <a:r>
                  <a:rPr lang="en-US" dirty="0"/>
                  <a:t>Day 2</a:t>
                </a:r>
                <a:endParaRPr lang="en-IN" dirty="0"/>
              </a:p>
            </p:txBody>
          </p:sp>
          <p:sp>
            <p:nvSpPr>
              <p:cNvPr id="17" name="Rectangle: Rounded Corners 16">
                <a:extLst>
                  <a:ext uri="{FF2B5EF4-FFF2-40B4-BE49-F238E27FC236}">
                    <a16:creationId xmlns:a16="http://schemas.microsoft.com/office/drawing/2014/main" id="{7817C931-0F5A-C7B3-9FC6-B71462A933FF}"/>
                  </a:ext>
                </a:extLst>
              </p:cNvPr>
              <p:cNvSpPr/>
              <p:nvPr/>
            </p:nvSpPr>
            <p:spPr>
              <a:xfrm>
                <a:off x="8677914" y="3466650"/>
                <a:ext cx="1914625" cy="287205"/>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Min Places-3</a:t>
                </a:r>
                <a:endParaRPr lang="en-IN" dirty="0"/>
              </a:p>
            </p:txBody>
          </p:sp>
          <p:sp>
            <p:nvSpPr>
              <p:cNvPr id="18" name="Rectangle: Rounded Corners 17">
                <a:extLst>
                  <a:ext uri="{FF2B5EF4-FFF2-40B4-BE49-F238E27FC236}">
                    <a16:creationId xmlns:a16="http://schemas.microsoft.com/office/drawing/2014/main" id="{64D92D4F-264C-2AAA-BD3E-4E35629A17DF}"/>
                  </a:ext>
                </a:extLst>
              </p:cNvPr>
              <p:cNvSpPr/>
              <p:nvPr/>
            </p:nvSpPr>
            <p:spPr>
              <a:xfrm>
                <a:off x="8677914" y="3986154"/>
                <a:ext cx="1914625" cy="287205"/>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Max Places-5</a:t>
                </a:r>
                <a:endParaRPr lang="en-IN" dirty="0"/>
              </a:p>
            </p:txBody>
          </p:sp>
        </p:grpSp>
      </p:grpSp>
    </p:spTree>
    <p:extLst>
      <p:ext uri="{BB962C8B-B14F-4D97-AF65-F5344CB8AC3E}">
        <p14:creationId xmlns:p14="http://schemas.microsoft.com/office/powerpoint/2010/main" val="39895772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0BAB702-EDAA-8A6E-CF15-7B5D606E40F1}"/>
              </a:ext>
            </a:extLst>
          </p:cNvPr>
          <p:cNvGrpSpPr/>
          <p:nvPr/>
        </p:nvGrpSpPr>
        <p:grpSpPr>
          <a:xfrm>
            <a:off x="1607820" y="367967"/>
            <a:ext cx="5705086" cy="4775533"/>
            <a:chOff x="870011" y="449568"/>
            <a:chExt cx="6877235" cy="5880445"/>
          </a:xfrm>
        </p:grpSpPr>
        <p:grpSp>
          <p:nvGrpSpPr>
            <p:cNvPr id="3" name="Group 2">
              <a:extLst>
                <a:ext uri="{FF2B5EF4-FFF2-40B4-BE49-F238E27FC236}">
                  <a16:creationId xmlns:a16="http://schemas.microsoft.com/office/drawing/2014/main" id="{4F56F3FB-60BA-4B8E-931C-F16036C347A4}"/>
                </a:ext>
              </a:extLst>
            </p:cNvPr>
            <p:cNvGrpSpPr/>
            <p:nvPr/>
          </p:nvGrpSpPr>
          <p:grpSpPr>
            <a:xfrm>
              <a:off x="870011" y="527987"/>
              <a:ext cx="3302493" cy="5802026"/>
              <a:chOff x="870011" y="527987"/>
              <a:chExt cx="3302493" cy="5802026"/>
            </a:xfrm>
          </p:grpSpPr>
          <p:pic>
            <p:nvPicPr>
              <p:cNvPr id="9" name="Picture 2">
                <a:extLst>
                  <a:ext uri="{FF2B5EF4-FFF2-40B4-BE49-F238E27FC236}">
                    <a16:creationId xmlns:a16="http://schemas.microsoft.com/office/drawing/2014/main" id="{432F2606-1FA6-50A8-7FD8-C6DACE3F252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947" t="4416" r="22763" b="8775"/>
              <a:stretch/>
            </p:blipFill>
            <p:spPr bwMode="auto">
              <a:xfrm>
                <a:off x="870011" y="527987"/>
                <a:ext cx="3302493" cy="5802026"/>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Rounded Corners 9">
                <a:extLst>
                  <a:ext uri="{FF2B5EF4-FFF2-40B4-BE49-F238E27FC236}">
                    <a16:creationId xmlns:a16="http://schemas.microsoft.com/office/drawing/2014/main" id="{EA5E63FB-4AFB-3228-03DA-D623F74D8DBF}"/>
                  </a:ext>
                </a:extLst>
              </p:cNvPr>
              <p:cNvSpPr/>
              <p:nvPr/>
            </p:nvSpPr>
            <p:spPr>
              <a:xfrm>
                <a:off x="1629051" y="1116367"/>
                <a:ext cx="1771097" cy="41947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Status</a:t>
                </a:r>
                <a:endParaRPr lang="en-IN" dirty="0"/>
              </a:p>
            </p:txBody>
          </p:sp>
          <p:pic>
            <p:nvPicPr>
              <p:cNvPr id="11" name="Picture 10">
                <a:extLst>
                  <a:ext uri="{FF2B5EF4-FFF2-40B4-BE49-F238E27FC236}">
                    <a16:creationId xmlns:a16="http://schemas.microsoft.com/office/drawing/2014/main" id="{66027BE2-6AFA-996A-4458-E6E36B9F5D0B}"/>
                  </a:ext>
                </a:extLst>
              </p:cNvPr>
              <p:cNvPicPr>
                <a:picLocks noChangeAspect="1"/>
              </p:cNvPicPr>
              <p:nvPr/>
            </p:nvPicPr>
            <p:blipFill>
              <a:blip r:embed="rId3"/>
              <a:stretch>
                <a:fillRect/>
              </a:stretch>
            </p:blipFill>
            <p:spPr>
              <a:xfrm>
                <a:off x="1458778" y="1698089"/>
                <a:ext cx="2111641" cy="2111641"/>
              </a:xfrm>
              <a:prstGeom prst="rect">
                <a:avLst/>
              </a:prstGeom>
            </p:spPr>
          </p:pic>
          <p:sp>
            <p:nvSpPr>
              <p:cNvPr id="12" name="Rectangle: Rounded Corners 11">
                <a:extLst>
                  <a:ext uri="{FF2B5EF4-FFF2-40B4-BE49-F238E27FC236}">
                    <a16:creationId xmlns:a16="http://schemas.microsoft.com/office/drawing/2014/main" id="{F9C15C23-D1D0-7FEF-5B70-0AF4B28DD7BA}"/>
                  </a:ext>
                </a:extLst>
              </p:cNvPr>
              <p:cNvSpPr/>
              <p:nvPr/>
            </p:nvSpPr>
            <p:spPr>
              <a:xfrm>
                <a:off x="1615736" y="4152530"/>
                <a:ext cx="1784412" cy="75460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Claim Coins</a:t>
                </a:r>
                <a:endParaRPr lang="en-IN" dirty="0"/>
              </a:p>
            </p:txBody>
          </p:sp>
        </p:grpSp>
        <p:grpSp>
          <p:nvGrpSpPr>
            <p:cNvPr id="4" name="Group 3">
              <a:extLst>
                <a:ext uri="{FF2B5EF4-FFF2-40B4-BE49-F238E27FC236}">
                  <a16:creationId xmlns:a16="http://schemas.microsoft.com/office/drawing/2014/main" id="{4E22FF40-DA4B-65BA-27FF-0E2571371EE3}"/>
                </a:ext>
              </a:extLst>
            </p:cNvPr>
            <p:cNvGrpSpPr/>
            <p:nvPr/>
          </p:nvGrpSpPr>
          <p:grpSpPr>
            <a:xfrm>
              <a:off x="4444753" y="449568"/>
              <a:ext cx="3302493" cy="5802026"/>
              <a:chOff x="4444753" y="449568"/>
              <a:chExt cx="3302493" cy="5802026"/>
            </a:xfrm>
          </p:grpSpPr>
          <p:pic>
            <p:nvPicPr>
              <p:cNvPr id="5" name="Picture 2">
                <a:extLst>
                  <a:ext uri="{FF2B5EF4-FFF2-40B4-BE49-F238E27FC236}">
                    <a16:creationId xmlns:a16="http://schemas.microsoft.com/office/drawing/2014/main" id="{262E0EC8-F4AD-F8A2-2EF6-D4AEC492C8F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947" t="4416" r="22763" b="8775"/>
              <a:stretch/>
            </p:blipFill>
            <p:spPr bwMode="auto">
              <a:xfrm>
                <a:off x="4444753" y="449568"/>
                <a:ext cx="3302493" cy="580202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Rounded Corners 5">
                <a:extLst>
                  <a:ext uri="{FF2B5EF4-FFF2-40B4-BE49-F238E27FC236}">
                    <a16:creationId xmlns:a16="http://schemas.microsoft.com/office/drawing/2014/main" id="{5474BFB1-5172-45B0-2765-E62353FDFBBC}"/>
                  </a:ext>
                </a:extLst>
              </p:cNvPr>
              <p:cNvSpPr/>
              <p:nvPr/>
            </p:nvSpPr>
            <p:spPr>
              <a:xfrm>
                <a:off x="5210450" y="1020192"/>
                <a:ext cx="1771097" cy="41947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Voucher </a:t>
                </a:r>
                <a:endParaRPr lang="en-IN" dirty="0"/>
              </a:p>
            </p:txBody>
          </p:sp>
          <p:pic>
            <p:nvPicPr>
              <p:cNvPr id="7" name="Picture 4" descr="Gift box circle icon Royalty Free Vector Image">
                <a:extLst>
                  <a:ext uri="{FF2B5EF4-FFF2-40B4-BE49-F238E27FC236}">
                    <a16:creationId xmlns:a16="http://schemas.microsoft.com/office/drawing/2014/main" id="{AD737239-9463-9495-AAA9-5F2FE47297B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553" b="8842"/>
              <a:stretch/>
            </p:blipFill>
            <p:spPr bwMode="auto">
              <a:xfrm>
                <a:off x="5029321" y="2010286"/>
                <a:ext cx="2133353" cy="2064502"/>
              </a:xfrm>
              <a:prstGeom prst="rect">
                <a:avLst/>
              </a:prstGeom>
              <a:noFill/>
              <a:extLst>
                <a:ext uri="{909E8E84-426E-40DD-AFC4-6F175D3DCCD1}">
                  <a14:hiddenFill xmlns:a14="http://schemas.microsoft.com/office/drawing/2010/main">
                    <a:solidFill>
                      <a:srgbClr val="FFFFFF"/>
                    </a:solidFill>
                  </a14:hiddenFill>
                </a:ext>
              </a:extLst>
            </p:spPr>
          </p:pic>
          <p:sp>
            <p:nvSpPr>
              <p:cNvPr id="8" name="Ribbon: Tilted Down 7">
                <a:extLst>
                  <a:ext uri="{FF2B5EF4-FFF2-40B4-BE49-F238E27FC236}">
                    <a16:creationId xmlns:a16="http://schemas.microsoft.com/office/drawing/2014/main" id="{EADB91DE-1389-7A56-31AE-C7B926D7C9C4}"/>
                  </a:ext>
                </a:extLst>
              </p:cNvPr>
              <p:cNvSpPr/>
              <p:nvPr/>
            </p:nvSpPr>
            <p:spPr>
              <a:xfrm>
                <a:off x="5210450" y="4092605"/>
                <a:ext cx="1771096" cy="674703"/>
              </a:xfrm>
              <a:prstGeom prst="ribbon">
                <a:avLst/>
              </a:prstGeom>
              <a:solidFill>
                <a:srgbClr val="FF9C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lumMod val="85000"/>
                        <a:lumOff val="15000"/>
                      </a:schemeClr>
                    </a:solidFill>
                  </a:rPr>
                  <a:t>Unlock</a:t>
                </a:r>
                <a:endParaRPr lang="en-IN" sz="1200" b="1" dirty="0">
                  <a:solidFill>
                    <a:schemeClr val="tx1">
                      <a:lumMod val="85000"/>
                      <a:lumOff val="15000"/>
                    </a:schemeClr>
                  </a:solidFill>
                </a:endParaRPr>
              </a:p>
            </p:txBody>
          </p:sp>
        </p:grpSp>
      </p:grpSp>
    </p:spTree>
    <p:extLst>
      <p:ext uri="{BB962C8B-B14F-4D97-AF65-F5344CB8AC3E}">
        <p14:creationId xmlns:p14="http://schemas.microsoft.com/office/powerpoint/2010/main" val="1922964439"/>
      </p:ext>
    </p:extLst>
  </p:cSld>
  <p:clrMapOvr>
    <a:masterClrMapping/>
  </p:clrMapOvr>
</p:sld>
</file>

<file path=ppt/theme/theme1.xml><?xml version="1.0" encoding="utf-8"?>
<a:theme xmlns:a="http://schemas.openxmlformats.org/drawingml/2006/main" name="Travel Itinerary Blog Social Media Strategy by Slidesgo">
  <a:themeElements>
    <a:clrScheme name="Simple Light">
      <a:dk1>
        <a:srgbClr val="692300"/>
      </a:dk1>
      <a:lt1>
        <a:srgbClr val="963500"/>
      </a:lt1>
      <a:dk2>
        <a:srgbClr val="F44D00"/>
      </a:dk2>
      <a:lt2>
        <a:srgbClr val="FFA724"/>
      </a:lt2>
      <a:accent1>
        <a:srgbClr val="00CB9D"/>
      </a:accent1>
      <a:accent2>
        <a:srgbClr val="BBB2A0"/>
      </a:accent2>
      <a:accent3>
        <a:srgbClr val="FFE8C3"/>
      </a:accent3>
      <a:accent4>
        <a:srgbClr val="FFF2DF"/>
      </a:accent4>
      <a:accent5>
        <a:srgbClr val="FFFFFF"/>
      </a:accent5>
      <a:accent6>
        <a:srgbClr val="FFFFFF"/>
      </a:accent6>
      <a:hlink>
        <a:srgbClr val="6923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2102</TotalTime>
  <Words>626</Words>
  <Application>Microsoft Office PowerPoint</Application>
  <PresentationFormat>On-screen Show (16:9)</PresentationFormat>
  <Paragraphs>113</Paragraphs>
  <Slides>13</Slides>
  <Notes>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Arial</vt:lpstr>
      <vt:lpstr>Work Sans</vt:lpstr>
      <vt:lpstr>Courier New</vt:lpstr>
      <vt:lpstr>Inter</vt:lpstr>
      <vt:lpstr>Bebas Neue</vt:lpstr>
      <vt:lpstr>Algerian</vt:lpstr>
      <vt:lpstr>Nunito Light</vt:lpstr>
      <vt:lpstr>Times New Roman</vt:lpstr>
      <vt:lpstr>Wingdings</vt:lpstr>
      <vt:lpstr>Travel Itinerary Blog Social Media Strategy by Slidesgo</vt:lpstr>
      <vt:lpstr>TRAVEL AND TOURISM</vt:lpstr>
      <vt:lpstr>Table of contents</vt:lpstr>
      <vt:lpstr>INTRODUCTION</vt:lpstr>
      <vt:lpstr>PROBLEM STATEMENT</vt:lpstr>
      <vt:lpstr>SOLUTION BREAKDOWN</vt:lpstr>
      <vt:lpstr>PowerPoint Presentation</vt:lpstr>
      <vt:lpstr>PowerPoint Presentation</vt:lpstr>
      <vt:lpstr>PowerPoint Presentation</vt:lpstr>
      <vt:lpstr>PowerPoint Presentation</vt:lpstr>
      <vt:lpstr>PowerPoint Presentation</vt:lpstr>
      <vt:lpstr>IMPLEMENTATION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TRAVEL AND TOURISM</dc:title>
  <dc:creator>Akshaya</dc:creator>
  <cp:lastModifiedBy>SAI KISHORE</cp:lastModifiedBy>
  <cp:revision>8</cp:revision>
  <dcterms:modified xsi:type="dcterms:W3CDTF">2024-03-30T18:29:19Z</dcterms:modified>
</cp:coreProperties>
</file>